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</p:sldMasterIdLst>
  <p:notesMasterIdLst>
    <p:notesMasterId r:id="rId69"/>
  </p:notesMasterIdLst>
  <p:sldIdLst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305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4" r:id="rId65"/>
    <p:sldId id="325" r:id="rId66"/>
    <p:sldId id="326" r:id="rId67"/>
    <p:sldId id="327" r:id="rId6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F9FF"/>
    <a:srgbClr val="FF33CC"/>
    <a:srgbClr val="FFCD97"/>
    <a:srgbClr val="FC0808"/>
    <a:srgbClr val="CC0000"/>
    <a:srgbClr val="C9FAFF"/>
    <a:srgbClr val="FFFFFF"/>
    <a:srgbClr val="000000"/>
    <a:srgbClr val="FFC000"/>
    <a:srgbClr val="C9F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4" d="100"/>
          <a:sy n="54" d="100"/>
        </p:scale>
        <p:origin x="28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3" Type="http://schemas.openxmlformats.org/officeDocument/2006/relationships/image" Target="../media/image62.emf"/><Relationship Id="rId7" Type="http://schemas.openxmlformats.org/officeDocument/2006/relationships/image" Target="../media/image66.wmf"/><Relationship Id="rId2" Type="http://schemas.openxmlformats.org/officeDocument/2006/relationships/image" Target="../media/image61.emf"/><Relationship Id="rId1" Type="http://schemas.openxmlformats.org/officeDocument/2006/relationships/image" Target="../media/image60.wmf"/><Relationship Id="rId6" Type="http://schemas.openxmlformats.org/officeDocument/2006/relationships/image" Target="../media/image65.wmf"/><Relationship Id="rId5" Type="http://schemas.openxmlformats.org/officeDocument/2006/relationships/image" Target="../media/image64.emf"/><Relationship Id="rId4" Type="http://schemas.openxmlformats.org/officeDocument/2006/relationships/image" Target="../media/image63.emf"/><Relationship Id="rId9" Type="http://schemas.openxmlformats.org/officeDocument/2006/relationships/image" Target="../media/image68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445.emf"/><Relationship Id="rId3" Type="http://schemas.openxmlformats.org/officeDocument/2006/relationships/image" Target="../media/image440.emf"/><Relationship Id="rId7" Type="http://schemas.openxmlformats.org/officeDocument/2006/relationships/image" Target="../media/image444.emf"/><Relationship Id="rId12" Type="http://schemas.openxmlformats.org/officeDocument/2006/relationships/image" Target="../media/image449.emf"/><Relationship Id="rId2" Type="http://schemas.openxmlformats.org/officeDocument/2006/relationships/image" Target="../media/image439.emf"/><Relationship Id="rId1" Type="http://schemas.openxmlformats.org/officeDocument/2006/relationships/image" Target="../media/image438.emf"/><Relationship Id="rId6" Type="http://schemas.openxmlformats.org/officeDocument/2006/relationships/image" Target="../media/image443.emf"/><Relationship Id="rId11" Type="http://schemas.openxmlformats.org/officeDocument/2006/relationships/image" Target="../media/image448.emf"/><Relationship Id="rId5" Type="http://schemas.openxmlformats.org/officeDocument/2006/relationships/image" Target="../media/image442.emf"/><Relationship Id="rId10" Type="http://schemas.openxmlformats.org/officeDocument/2006/relationships/image" Target="../media/image447.emf"/><Relationship Id="rId4" Type="http://schemas.openxmlformats.org/officeDocument/2006/relationships/image" Target="../media/image441.emf"/><Relationship Id="rId9" Type="http://schemas.openxmlformats.org/officeDocument/2006/relationships/image" Target="../media/image446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emf"/><Relationship Id="rId2" Type="http://schemas.openxmlformats.org/officeDocument/2006/relationships/image" Target="../media/image451.emf"/><Relationship Id="rId1" Type="http://schemas.openxmlformats.org/officeDocument/2006/relationships/image" Target="../media/image450.emf"/><Relationship Id="rId5" Type="http://schemas.openxmlformats.org/officeDocument/2006/relationships/image" Target="../media/image454.emf"/><Relationship Id="rId4" Type="http://schemas.openxmlformats.org/officeDocument/2006/relationships/image" Target="../media/image453.e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463.emf"/><Relationship Id="rId3" Type="http://schemas.openxmlformats.org/officeDocument/2006/relationships/image" Target="../media/image458.emf"/><Relationship Id="rId7" Type="http://schemas.openxmlformats.org/officeDocument/2006/relationships/image" Target="../media/image462.emf"/><Relationship Id="rId2" Type="http://schemas.openxmlformats.org/officeDocument/2006/relationships/image" Target="../media/image457.emf"/><Relationship Id="rId1" Type="http://schemas.openxmlformats.org/officeDocument/2006/relationships/image" Target="../media/image456.emf"/><Relationship Id="rId6" Type="http://schemas.openxmlformats.org/officeDocument/2006/relationships/image" Target="../media/image461.emf"/><Relationship Id="rId11" Type="http://schemas.openxmlformats.org/officeDocument/2006/relationships/image" Target="../media/image466.emf"/><Relationship Id="rId5" Type="http://schemas.openxmlformats.org/officeDocument/2006/relationships/image" Target="../media/image460.emf"/><Relationship Id="rId10" Type="http://schemas.openxmlformats.org/officeDocument/2006/relationships/image" Target="../media/image465.emf"/><Relationship Id="rId4" Type="http://schemas.openxmlformats.org/officeDocument/2006/relationships/image" Target="../media/image459.emf"/><Relationship Id="rId9" Type="http://schemas.openxmlformats.org/officeDocument/2006/relationships/image" Target="../media/image464.e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474.emf"/><Relationship Id="rId3" Type="http://schemas.openxmlformats.org/officeDocument/2006/relationships/image" Target="../media/image469.emf"/><Relationship Id="rId7" Type="http://schemas.openxmlformats.org/officeDocument/2006/relationships/image" Target="../media/image473.emf"/><Relationship Id="rId12" Type="http://schemas.openxmlformats.org/officeDocument/2006/relationships/image" Target="../media/image478.emf"/><Relationship Id="rId2" Type="http://schemas.openxmlformats.org/officeDocument/2006/relationships/image" Target="../media/image468.emf"/><Relationship Id="rId1" Type="http://schemas.openxmlformats.org/officeDocument/2006/relationships/image" Target="../media/image467.emf"/><Relationship Id="rId6" Type="http://schemas.openxmlformats.org/officeDocument/2006/relationships/image" Target="../media/image472.emf"/><Relationship Id="rId11" Type="http://schemas.openxmlformats.org/officeDocument/2006/relationships/image" Target="../media/image477.emf"/><Relationship Id="rId5" Type="http://schemas.openxmlformats.org/officeDocument/2006/relationships/image" Target="../media/image471.emf"/><Relationship Id="rId10" Type="http://schemas.openxmlformats.org/officeDocument/2006/relationships/image" Target="../media/image476.emf"/><Relationship Id="rId4" Type="http://schemas.openxmlformats.org/officeDocument/2006/relationships/image" Target="../media/image470.emf"/><Relationship Id="rId9" Type="http://schemas.openxmlformats.org/officeDocument/2006/relationships/image" Target="../media/image47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91E22A-EAEC-4DA2-BA06-88D9972616E7}" type="datetimeFigureOut">
              <a:rPr lang="zh-CN" altLang="en-US" smtClean="0"/>
              <a:t>2019/1/4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85DB2-E3B0-45F9-8303-62ABEE71C8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667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85DB2-E3B0-45F9-8303-62ABEE71C89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0105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637971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3962400" y="1828800"/>
            <a:ext cx="80264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637972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3962400" y="4267200"/>
            <a:ext cx="80264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600"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FE1D0D4B-9B89-431B-98DD-EC65A70AC4B3}" type="datetime10">
              <a:rPr lang="zh-CN" altLang="en-US" smtClean="0"/>
              <a:t>21:52</a:t>
            </a:fld>
            <a:endParaRPr lang="en-US" altLang="zh-CN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0828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DC1E30E7-698E-487A-92DB-C287C0FC92EC}" type="datetime10">
              <a:rPr lang="zh-CN" altLang="en-US" smtClean="0"/>
              <a:t>21:52</a:t>
            </a:fld>
            <a:endParaRPr lang="en-US" altLang="zh-CN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2661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91600" y="457200"/>
            <a:ext cx="28956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0" y="457200"/>
            <a:ext cx="84836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635E0EB2-16FF-4B6F-85F5-F4A4050192A7}" type="datetime10">
              <a:rPr lang="zh-CN" altLang="en-US" smtClean="0"/>
              <a:t>21:52</a:t>
            </a:fld>
            <a:endParaRPr lang="en-US" altLang="zh-CN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00556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8382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04800" y="1447800"/>
            <a:ext cx="568960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447800"/>
            <a:ext cx="568960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4F7979D5-C619-426E-801C-7CBE856374D0}" type="datetime10">
              <a:rPr lang="zh-CN" altLang="en-US" smtClean="0"/>
              <a:t>21:52</a:t>
            </a:fld>
            <a:endParaRPr lang="en-US" altLang="zh-CN"/>
          </a:p>
        </p:txBody>
      </p:sp>
      <p:sp>
        <p:nvSpPr>
          <p:cNvPr id="8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9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750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8382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04800" y="1447800"/>
            <a:ext cx="568960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447800"/>
            <a:ext cx="5689600" cy="21717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7600" y="3771900"/>
            <a:ext cx="5689600" cy="21717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7AADEEFA-D67F-4CF7-9A74-CDDA439DA779}" type="datetime10">
              <a:rPr lang="zh-CN" altLang="en-US" smtClean="0"/>
              <a:t>21:52</a:t>
            </a:fld>
            <a:endParaRPr lang="en-US" altLang="zh-CN"/>
          </a:p>
        </p:txBody>
      </p:sp>
      <p:sp>
        <p:nvSpPr>
          <p:cNvPr id="9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10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2256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8382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304800" y="1447800"/>
            <a:ext cx="11582400" cy="44958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4C4C6618-C35C-4C87-BC17-641520AFE705}" type="datetime10">
              <a:rPr lang="zh-CN" altLang="en-US" smtClean="0"/>
              <a:t>21:52</a:t>
            </a:fld>
            <a:endParaRPr lang="en-US" altLang="zh-CN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8653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DE9880-CBB8-4A28-9872-92C6F0DBD7BA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030574"/>
      </p:ext>
    </p:extLst>
  </p:cSld>
  <p:clrMapOvr>
    <a:masterClrMapping/>
  </p:clrMapOvr>
  <p:transition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4181EC-8017-4FCC-B542-0734498C6DFF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26344"/>
      </p:ext>
    </p:extLst>
  </p:cSld>
  <p:clrMapOvr>
    <a:masterClrMapping/>
  </p:clrMapOvr>
  <p:transition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6602F7-C200-4EBC-9064-948117D3C116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962737"/>
      </p:ext>
    </p:extLst>
  </p:cSld>
  <p:clrMapOvr>
    <a:masterClrMapping/>
  </p:clrMapOvr>
  <p:transition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2EC19A-9F93-4E6B-8D30-FC97DBCDB961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296559"/>
      </p:ext>
    </p:extLst>
  </p:cSld>
  <p:clrMapOvr>
    <a:masterClrMapping/>
  </p:clrMapOvr>
  <p:transition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2DAEF2-B0DB-4740-9F4B-93B8EC849604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91744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FB56DE61-0C21-4722-963E-E7C36F931FAD}" type="datetime10">
              <a:rPr lang="zh-CN" altLang="en-US" smtClean="0"/>
              <a:t>21:52</a:t>
            </a:fld>
            <a:endParaRPr lang="en-US" altLang="zh-CN"/>
          </a:p>
        </p:txBody>
      </p:sp>
      <p:sp>
        <p:nvSpPr>
          <p:cNvPr id="9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10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0358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7C4333-48CE-43CC-8E6E-021D55EDFE3D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877296"/>
      </p:ext>
    </p:extLst>
  </p:cSld>
  <p:clrMapOvr>
    <a:masterClrMapping/>
  </p:clrMapOvr>
  <p:transition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65700C2-E910-4815-99DA-74CF63BB9ECC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788"/>
      </p:ext>
    </p:extLst>
  </p:cSld>
  <p:clrMapOvr>
    <a:masterClrMapping/>
  </p:clrMapOvr>
  <p:transition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B6EF1A-E8CF-439E-A70B-2BDF9D09EBEE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956511"/>
      </p:ext>
    </p:extLst>
  </p:cSld>
  <p:clrMapOvr>
    <a:masterClrMapping/>
  </p:clrMapOvr>
  <p:transition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8FBC59-A6E2-498C-81CD-9CC50C7B31C0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738507"/>
      </p:ext>
    </p:extLst>
  </p:cSld>
  <p:clrMapOvr>
    <a:masterClrMapping/>
  </p:clrMapOvr>
  <p:transition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06880C-3855-491E-8DC2-9AF2F8E5C97F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919731"/>
      </p:ext>
    </p:extLst>
  </p:cSld>
  <p:clrMapOvr>
    <a:masterClrMapping/>
  </p:clrMapOvr>
  <p:transition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51250C-2C88-4F97-88C2-E91C48353A70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806050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E36E7A90-22FB-403F-A78D-000DD9D12A02}" type="datetime10">
              <a:rPr lang="zh-CN" altLang="en-US" smtClean="0"/>
              <a:t>21:52</a:t>
            </a:fld>
            <a:endParaRPr lang="en-US" altLang="zh-CN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4891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1447800"/>
            <a:ext cx="568960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447800"/>
            <a:ext cx="568960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69E81072-34DC-42E5-9D0C-F09C93741420}" type="datetime10">
              <a:rPr lang="zh-CN" altLang="en-US" smtClean="0"/>
              <a:t>21:52</a:t>
            </a:fld>
            <a:endParaRPr lang="en-US" altLang="zh-CN"/>
          </a:p>
        </p:txBody>
      </p:sp>
      <p:sp>
        <p:nvSpPr>
          <p:cNvPr id="8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9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9187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65A2D559-D3FF-4BF3-BEE9-F5E3BA75CF22}" type="datetime10">
              <a:rPr lang="zh-CN" altLang="en-US" smtClean="0"/>
              <a:t>21:52</a:t>
            </a:fld>
            <a:endParaRPr lang="en-US" altLang="zh-CN"/>
          </a:p>
        </p:txBody>
      </p:sp>
      <p:sp>
        <p:nvSpPr>
          <p:cNvPr id="10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11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86452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00A81120-5D95-4B3F-9FB1-24C58820B6E5}" type="datetime10">
              <a:rPr lang="zh-CN" altLang="en-US" smtClean="0"/>
              <a:t>21:52</a:t>
            </a:fld>
            <a:endParaRPr lang="en-US" altLang="zh-CN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160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19504937-AA6A-4FD2-8F82-61890A78B6D7}" type="datetime10">
              <a:rPr lang="zh-CN" altLang="en-US" smtClean="0"/>
              <a:t>21:52</a:t>
            </a:fld>
            <a:endParaRPr lang="en-US" altLang="zh-CN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73453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3C6FC7E5-4EED-48CA-A281-ACB7992AD8A2}" type="datetime10">
              <a:rPr lang="zh-CN" altLang="en-US" smtClean="0"/>
              <a:t>21:52</a:t>
            </a:fld>
            <a:endParaRPr lang="en-US" altLang="zh-CN"/>
          </a:p>
        </p:txBody>
      </p:sp>
      <p:sp>
        <p:nvSpPr>
          <p:cNvPr id="7" name="Rectangle 17"/>
          <p:cNvSpPr txBox="1">
            <a:spLocks noChangeArrowheads="1"/>
          </p:cNvSpPr>
          <p:nvPr userDrawn="1"/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ctr" defTabSz="914400" rtl="0" eaLnBrk="1" latinLnBrk="0" hangingPunct="1">
              <a:defRPr kumimoji="1" sz="1200" kern="12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88217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81CDF536-2CFE-4905-A5A2-9A1AF9F93252}" type="datetime10">
              <a:rPr lang="zh-CN" altLang="en-US" smtClean="0"/>
              <a:t>21:52</a:t>
            </a:fld>
            <a:endParaRPr lang="en-US" altLang="zh-CN"/>
          </a:p>
        </p:txBody>
      </p:sp>
      <p:sp>
        <p:nvSpPr>
          <p:cNvPr id="8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9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286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jpeg"/><Relationship Id="rId18" Type="http://schemas.openxmlformats.org/officeDocument/2006/relationships/image" Target="../media/image6.jpe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17" Type="http://schemas.openxmlformats.org/officeDocument/2006/relationships/image" Target="../media/image5.jpeg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930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516914" y="6523264"/>
            <a:ext cx="508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grpSp>
        <p:nvGrpSpPr>
          <p:cNvPr id="2051" name="Group 4"/>
          <p:cNvGrpSpPr>
            <a:grpSpLocks/>
          </p:cNvGrpSpPr>
          <p:nvPr/>
        </p:nvGrpSpPr>
        <p:grpSpPr bwMode="auto">
          <a:xfrm>
            <a:off x="0" y="0"/>
            <a:ext cx="12192000" cy="546100"/>
            <a:chOff x="0" y="0"/>
            <a:chExt cx="5760" cy="344"/>
          </a:xfrm>
        </p:grpSpPr>
        <p:sp>
          <p:nvSpPr>
            <p:cNvPr id="1031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32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33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 smtClean="0">
                <a:solidFill>
                  <a:srgbClr val="666699"/>
                </a:solidFill>
              </a:endParaRPr>
            </a:p>
          </p:txBody>
        </p:sp>
        <p:sp>
          <p:nvSpPr>
            <p:cNvPr id="1034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 smtClean="0">
                <a:solidFill>
                  <a:srgbClr val="666699"/>
                </a:solidFill>
              </a:endParaRPr>
            </a:p>
          </p:txBody>
        </p:sp>
        <p:sp>
          <p:nvSpPr>
            <p:cNvPr id="1035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 smtClean="0">
                <a:solidFill>
                  <a:srgbClr val="9999CC"/>
                </a:solidFill>
              </a:endParaRPr>
            </a:p>
          </p:txBody>
        </p:sp>
        <p:sp>
          <p:nvSpPr>
            <p:cNvPr id="1036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 smtClean="0">
                <a:solidFill>
                  <a:srgbClr val="666699"/>
                </a:solidFill>
              </a:endParaRPr>
            </a:p>
          </p:txBody>
        </p:sp>
        <p:sp>
          <p:nvSpPr>
            <p:cNvPr id="1037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38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 smtClean="0">
                <a:solidFill>
                  <a:srgbClr val="9999CC"/>
                </a:solidFill>
              </a:endParaRPr>
            </a:p>
          </p:txBody>
        </p:sp>
        <p:sp>
          <p:nvSpPr>
            <p:cNvPr id="1039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 smtClean="0">
                <a:solidFill>
                  <a:srgbClr val="9999CC"/>
                </a:solidFill>
              </a:endParaRPr>
            </a:p>
          </p:txBody>
        </p:sp>
      </p:grpSp>
      <p:sp>
        <p:nvSpPr>
          <p:cNvPr id="2052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457200"/>
            <a:ext cx="109728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3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447800"/>
            <a:ext cx="115824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636944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kumimoji="0" sz="1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42DC7CD-1EEE-4AB7-8999-E6B5783DCEC6}" type="datetime10">
              <a:rPr lang="zh-CN" altLang="en-US" smtClean="0"/>
              <a:t>21:52</a:t>
            </a:fld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958943" y="634070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24023-C418-486B-B885-DE385E6F41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668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rgbClr val="00009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CN">
              <a:solidFill>
                <a:srgbClr val="FFFFFF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CN">
              <a:solidFill>
                <a:srgbClr val="FFFFFF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BBD71D8-CBE3-47F1-B455-E673D83C5CBD}" type="slidenum">
              <a:rPr kumimoji="1" lang="en-US" altLang="zh-CN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 altLang="zh-CN" smtClean="0">
              <a:solidFill>
                <a:srgbClr val="FFFFFF"/>
              </a:solidFill>
            </a:endParaRPr>
          </a:p>
        </p:txBody>
      </p:sp>
      <p:sp>
        <p:nvSpPr>
          <p:cNvPr id="1041" name="Text Box 17"/>
          <p:cNvSpPr txBox="1">
            <a:spLocks noChangeArrowheads="1"/>
          </p:cNvSpPr>
          <p:nvPr userDrawn="1"/>
        </p:nvSpPr>
        <p:spPr bwMode="auto">
          <a:xfrm>
            <a:off x="8684684" y="6600826"/>
            <a:ext cx="230063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0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目录   上页   下页   返回   结束 </a:t>
            </a:r>
          </a:p>
        </p:txBody>
      </p:sp>
      <p:pic>
        <p:nvPicPr>
          <p:cNvPr id="31752" name="Picture 18" descr="F:\My Documents\数学资源库\返回.jpg">
            <a:hlinkClick r:id="" action="ppaction://hlinkshowjump?jump=lastslideviewed"/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767" y="6376989"/>
            <a:ext cx="47413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3" name="Picture 19" descr="F:\My Documents\数学资源库\目录.jpg">
            <a:hlinkClick r:id="" action="ppaction://hlinkshowjump?jump=firstslide"/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418" y="6376989"/>
            <a:ext cx="47413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4" name="Picture 20" descr="F:\My Documents\数学资源库\上一页.jpg">
            <a:hlinkClick r:id="" action="ppaction://hlinkshowjump?jump=previousslide"/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200" y="6376989"/>
            <a:ext cx="47413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5" name="Picture 21" descr="F:\My Documents\数学资源库\退出.jpg">
            <a:hlinkClick r:id="" action="ppaction://hlinkshowjump?jump=endshow"/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1551" y="6376989"/>
            <a:ext cx="47413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6" name="Picture 22" descr="F:\My Documents\数学资源库\下一页.jpg">
            <a:hlinkClick r:id="" action="ppaction://hlinkshowjump?jump=nextslide"/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984" y="6376989"/>
            <a:ext cx="47413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885580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ransition>
    <p:wipe dir="r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64.emf"/><Relationship Id="rId18" Type="http://schemas.openxmlformats.org/officeDocument/2006/relationships/oleObject" Target="../embeddings/oleObject8.bin"/><Relationship Id="rId3" Type="http://schemas.openxmlformats.org/officeDocument/2006/relationships/image" Target="../media/image69.png"/><Relationship Id="rId21" Type="http://schemas.openxmlformats.org/officeDocument/2006/relationships/image" Target="../media/image68.wmf"/><Relationship Id="rId7" Type="http://schemas.openxmlformats.org/officeDocument/2006/relationships/image" Target="../media/image61.e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66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.bin"/><Relationship Id="rId20" Type="http://schemas.openxmlformats.org/officeDocument/2006/relationships/oleObject" Target="../embeddings/oleObject9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63.emf"/><Relationship Id="rId5" Type="http://schemas.openxmlformats.org/officeDocument/2006/relationships/image" Target="../media/image60.wmf"/><Relationship Id="rId15" Type="http://schemas.openxmlformats.org/officeDocument/2006/relationships/image" Target="../media/image65.wmf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67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62.emf"/><Relationship Id="rId14" Type="http://schemas.openxmlformats.org/officeDocument/2006/relationships/oleObject" Target="../embeddings/oleObject6.bin"/><Relationship Id="rId22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18" Type="http://schemas.openxmlformats.org/officeDocument/2006/relationships/image" Target="../media/image8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" Type="http://schemas.openxmlformats.org/officeDocument/2006/relationships/image" Target="../media/image71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50.png"/><Relationship Id="rId10" Type="http://schemas.openxmlformats.org/officeDocument/2006/relationships/image" Target="../media/image155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161.png"/><Relationship Id="rId15" Type="http://schemas.openxmlformats.org/officeDocument/2006/relationships/image" Target="../media/image171.png"/><Relationship Id="rId10" Type="http://schemas.openxmlformats.org/officeDocument/2006/relationships/image" Target="../media/image166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Relationship Id="rId14" Type="http://schemas.openxmlformats.org/officeDocument/2006/relationships/image" Target="../media/image1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5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12" Type="http://schemas.openxmlformats.org/officeDocument/2006/relationships/image" Target="../media/image184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11" Type="http://schemas.openxmlformats.org/officeDocument/2006/relationships/image" Target="../media/image183.png"/><Relationship Id="rId5" Type="http://schemas.openxmlformats.org/officeDocument/2006/relationships/image" Target="../media/image177.png"/><Relationship Id="rId10" Type="http://schemas.openxmlformats.org/officeDocument/2006/relationships/image" Target="../media/image182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13" Type="http://schemas.openxmlformats.org/officeDocument/2006/relationships/image" Target="../media/image211.png"/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12" Type="http://schemas.openxmlformats.org/officeDocument/2006/relationships/image" Target="../media/image2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ng"/><Relationship Id="rId11" Type="http://schemas.openxmlformats.org/officeDocument/2006/relationships/image" Target="../media/image209.png"/><Relationship Id="rId5" Type="http://schemas.openxmlformats.org/officeDocument/2006/relationships/image" Target="../media/image203.png"/><Relationship Id="rId10" Type="http://schemas.openxmlformats.org/officeDocument/2006/relationships/image" Target="../media/image208.png"/><Relationship Id="rId4" Type="http://schemas.openxmlformats.org/officeDocument/2006/relationships/image" Target="../media/image202.png"/><Relationship Id="rId9" Type="http://schemas.openxmlformats.org/officeDocument/2006/relationships/image" Target="../media/image207.png"/><Relationship Id="rId14" Type="http://schemas.openxmlformats.org/officeDocument/2006/relationships/image" Target="../media/image2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19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25.png"/><Relationship Id="rId7" Type="http://schemas.openxmlformats.org/officeDocument/2006/relationships/image" Target="../media/image229.png"/><Relationship Id="rId12" Type="http://schemas.openxmlformats.org/officeDocument/2006/relationships/image" Target="../media/image234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png"/><Relationship Id="rId11" Type="http://schemas.openxmlformats.org/officeDocument/2006/relationships/image" Target="../media/image233.png"/><Relationship Id="rId5" Type="http://schemas.openxmlformats.org/officeDocument/2006/relationships/image" Target="../media/image227.png"/><Relationship Id="rId10" Type="http://schemas.openxmlformats.org/officeDocument/2006/relationships/image" Target="../media/image232.png"/><Relationship Id="rId4" Type="http://schemas.openxmlformats.org/officeDocument/2006/relationships/image" Target="../media/image226.png"/><Relationship Id="rId9" Type="http://schemas.openxmlformats.org/officeDocument/2006/relationships/image" Target="../media/image2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240.png"/><Relationship Id="rId7" Type="http://schemas.openxmlformats.org/officeDocument/2006/relationships/image" Target="../media/image244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3.png"/><Relationship Id="rId5" Type="http://schemas.openxmlformats.org/officeDocument/2006/relationships/image" Target="../media/image242.png"/><Relationship Id="rId10" Type="http://schemas.openxmlformats.org/officeDocument/2006/relationships/image" Target="../media/image247.png"/><Relationship Id="rId4" Type="http://schemas.openxmlformats.org/officeDocument/2006/relationships/image" Target="../media/image241.png"/><Relationship Id="rId9" Type="http://schemas.openxmlformats.org/officeDocument/2006/relationships/image" Target="../media/image24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5" Type="http://schemas.openxmlformats.org/officeDocument/2006/relationships/image" Target="../media/image251.png"/><Relationship Id="rId10" Type="http://schemas.openxmlformats.org/officeDocument/2006/relationships/image" Target="../media/image256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259.png"/><Relationship Id="rId7" Type="http://schemas.openxmlformats.org/officeDocument/2006/relationships/image" Target="../media/image263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Relationship Id="rId4" Type="http://schemas.openxmlformats.org/officeDocument/2006/relationships/image" Target="../media/image260.png"/><Relationship Id="rId9" Type="http://schemas.openxmlformats.org/officeDocument/2006/relationships/image" Target="../media/image26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10" Type="http://schemas.openxmlformats.org/officeDocument/2006/relationships/image" Target="../media/image273.png"/><Relationship Id="rId4" Type="http://schemas.openxmlformats.org/officeDocument/2006/relationships/image" Target="../media/image267.png"/><Relationship Id="rId9" Type="http://schemas.openxmlformats.org/officeDocument/2006/relationships/image" Target="../media/image2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7" Type="http://schemas.openxmlformats.org/officeDocument/2006/relationships/image" Target="../media/image284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3.png"/><Relationship Id="rId5" Type="http://schemas.openxmlformats.org/officeDocument/2006/relationships/image" Target="../media/image282.png"/><Relationship Id="rId4" Type="http://schemas.openxmlformats.org/officeDocument/2006/relationships/image" Target="../media/image2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7" Type="http://schemas.openxmlformats.org/officeDocument/2006/relationships/image" Target="../media/image290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image" Target="../media/image292.png"/><Relationship Id="rId7" Type="http://schemas.openxmlformats.org/officeDocument/2006/relationships/image" Target="../media/image296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5.png"/><Relationship Id="rId11" Type="http://schemas.openxmlformats.org/officeDocument/2006/relationships/image" Target="../media/image300.png"/><Relationship Id="rId5" Type="http://schemas.openxmlformats.org/officeDocument/2006/relationships/image" Target="../media/image294.png"/><Relationship Id="rId10" Type="http://schemas.openxmlformats.org/officeDocument/2006/relationships/image" Target="../media/image299.png"/><Relationship Id="rId4" Type="http://schemas.openxmlformats.org/officeDocument/2006/relationships/image" Target="../media/image293.png"/><Relationship Id="rId9" Type="http://schemas.openxmlformats.org/officeDocument/2006/relationships/image" Target="../media/image29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3" Type="http://schemas.openxmlformats.org/officeDocument/2006/relationships/image" Target="../media/image302.png"/><Relationship Id="rId7" Type="http://schemas.openxmlformats.org/officeDocument/2006/relationships/image" Target="../media/image306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5.png"/><Relationship Id="rId5" Type="http://schemas.openxmlformats.org/officeDocument/2006/relationships/image" Target="../media/image304.png"/><Relationship Id="rId4" Type="http://schemas.openxmlformats.org/officeDocument/2006/relationships/image" Target="../media/image303.png"/><Relationship Id="rId9" Type="http://schemas.openxmlformats.org/officeDocument/2006/relationships/image" Target="../media/image30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7" Type="http://schemas.openxmlformats.org/officeDocument/2006/relationships/image" Target="../media/image314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3.png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316.png"/><Relationship Id="rId7" Type="http://schemas.openxmlformats.org/officeDocument/2006/relationships/image" Target="../media/image320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9.png"/><Relationship Id="rId5" Type="http://schemas.openxmlformats.org/officeDocument/2006/relationships/image" Target="../media/image318.png"/><Relationship Id="rId4" Type="http://schemas.openxmlformats.org/officeDocument/2006/relationships/image" Target="../media/image31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5.png"/><Relationship Id="rId4" Type="http://schemas.openxmlformats.org/officeDocument/2006/relationships/image" Target="../media/image32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../media/image329.png"/><Relationship Id="rId4" Type="http://schemas.openxmlformats.org/officeDocument/2006/relationships/image" Target="../media/image3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7.png"/><Relationship Id="rId4" Type="http://schemas.openxmlformats.org/officeDocument/2006/relationships/image" Target="../media/image3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339.png"/><Relationship Id="rId7" Type="http://schemas.openxmlformats.org/officeDocument/2006/relationships/image" Target="../media/image343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2.png"/><Relationship Id="rId5" Type="http://schemas.openxmlformats.org/officeDocument/2006/relationships/image" Target="../media/image341.png"/><Relationship Id="rId4" Type="http://schemas.openxmlformats.org/officeDocument/2006/relationships/image" Target="../media/image340.png"/><Relationship Id="rId9" Type="http://schemas.openxmlformats.org/officeDocument/2006/relationships/image" Target="../media/image34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347.png"/><Relationship Id="rId7" Type="http://schemas.openxmlformats.org/officeDocument/2006/relationships/image" Target="../media/image351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49.png"/><Relationship Id="rId10" Type="http://schemas.openxmlformats.org/officeDocument/2006/relationships/image" Target="../media/image354.png"/><Relationship Id="rId4" Type="http://schemas.openxmlformats.org/officeDocument/2006/relationships/image" Target="../media/image348.png"/><Relationship Id="rId9" Type="http://schemas.openxmlformats.org/officeDocument/2006/relationships/image" Target="../media/image35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356.png"/><Relationship Id="rId7" Type="http://schemas.openxmlformats.org/officeDocument/2006/relationships/image" Target="../media/image360.png"/><Relationship Id="rId12" Type="http://schemas.openxmlformats.org/officeDocument/2006/relationships/image" Target="../media/image365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9.png"/><Relationship Id="rId11" Type="http://schemas.openxmlformats.org/officeDocument/2006/relationships/image" Target="../media/image364.png"/><Relationship Id="rId5" Type="http://schemas.openxmlformats.org/officeDocument/2006/relationships/image" Target="../media/image358.png"/><Relationship Id="rId10" Type="http://schemas.openxmlformats.org/officeDocument/2006/relationships/image" Target="../media/image363.png"/><Relationship Id="rId4" Type="http://schemas.openxmlformats.org/officeDocument/2006/relationships/image" Target="../media/image357.png"/><Relationship Id="rId9" Type="http://schemas.openxmlformats.org/officeDocument/2006/relationships/image" Target="../media/image36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368.png"/><Relationship Id="rId7" Type="http://schemas.openxmlformats.org/officeDocument/2006/relationships/image" Target="../media/image372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1.png"/><Relationship Id="rId5" Type="http://schemas.openxmlformats.org/officeDocument/2006/relationships/image" Target="../media/image370.png"/><Relationship Id="rId10" Type="http://schemas.openxmlformats.org/officeDocument/2006/relationships/image" Target="../media/image375.png"/><Relationship Id="rId4" Type="http://schemas.openxmlformats.org/officeDocument/2006/relationships/image" Target="../media/image369.png"/><Relationship Id="rId9" Type="http://schemas.openxmlformats.org/officeDocument/2006/relationships/image" Target="../media/image37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3" Type="http://schemas.openxmlformats.org/officeDocument/2006/relationships/image" Target="../media/image377.png"/><Relationship Id="rId7" Type="http://schemas.openxmlformats.org/officeDocument/2006/relationships/image" Target="../media/image381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79.png"/><Relationship Id="rId4" Type="http://schemas.openxmlformats.org/officeDocument/2006/relationships/image" Target="../media/image37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image" Target="../media/image384.png"/><Relationship Id="rId7" Type="http://schemas.openxmlformats.org/officeDocument/2006/relationships/image" Target="../media/image388.png"/><Relationship Id="rId12" Type="http://schemas.openxmlformats.org/officeDocument/2006/relationships/image" Target="../media/image393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7.png"/><Relationship Id="rId11" Type="http://schemas.openxmlformats.org/officeDocument/2006/relationships/image" Target="../media/image392.png"/><Relationship Id="rId5" Type="http://schemas.openxmlformats.org/officeDocument/2006/relationships/image" Target="../media/image386.png"/><Relationship Id="rId10" Type="http://schemas.openxmlformats.org/officeDocument/2006/relationships/image" Target="../media/image391.png"/><Relationship Id="rId4" Type="http://schemas.openxmlformats.org/officeDocument/2006/relationships/image" Target="../media/image385.png"/><Relationship Id="rId9" Type="http://schemas.openxmlformats.org/officeDocument/2006/relationships/image" Target="../media/image39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image" Target="../media/image395.png"/><Relationship Id="rId7" Type="http://schemas.openxmlformats.org/officeDocument/2006/relationships/image" Target="../media/image399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8.png"/><Relationship Id="rId5" Type="http://schemas.openxmlformats.org/officeDocument/2006/relationships/image" Target="../media/image397.png"/><Relationship Id="rId4" Type="http://schemas.openxmlformats.org/officeDocument/2006/relationships/image" Target="../media/image39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png"/><Relationship Id="rId13" Type="http://schemas.openxmlformats.org/officeDocument/2006/relationships/image" Target="../media/image412.png"/><Relationship Id="rId3" Type="http://schemas.openxmlformats.org/officeDocument/2006/relationships/image" Target="../media/image402.png"/><Relationship Id="rId7" Type="http://schemas.openxmlformats.org/officeDocument/2006/relationships/image" Target="../media/image406.png"/><Relationship Id="rId12" Type="http://schemas.openxmlformats.org/officeDocument/2006/relationships/image" Target="../media/image411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5.png"/><Relationship Id="rId11" Type="http://schemas.openxmlformats.org/officeDocument/2006/relationships/image" Target="../media/image410.png"/><Relationship Id="rId5" Type="http://schemas.openxmlformats.org/officeDocument/2006/relationships/image" Target="../media/image404.png"/><Relationship Id="rId15" Type="http://schemas.openxmlformats.org/officeDocument/2006/relationships/image" Target="../media/image414.png"/><Relationship Id="rId10" Type="http://schemas.openxmlformats.org/officeDocument/2006/relationships/image" Target="../media/image409.png"/><Relationship Id="rId4" Type="http://schemas.openxmlformats.org/officeDocument/2006/relationships/image" Target="../media/image403.png"/><Relationship Id="rId9" Type="http://schemas.openxmlformats.org/officeDocument/2006/relationships/image" Target="../media/image408.png"/><Relationship Id="rId14" Type="http://schemas.openxmlformats.org/officeDocument/2006/relationships/image" Target="../media/image41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7" Type="http://schemas.openxmlformats.org/officeDocument/2006/relationships/image" Target="../media/image425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4.png"/><Relationship Id="rId5" Type="http://schemas.openxmlformats.org/officeDocument/2006/relationships/image" Target="../media/image423.png"/><Relationship Id="rId4" Type="http://schemas.openxmlformats.org/officeDocument/2006/relationships/image" Target="../media/image42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png"/><Relationship Id="rId13" Type="http://schemas.openxmlformats.org/officeDocument/2006/relationships/image" Target="../media/image437.png"/><Relationship Id="rId3" Type="http://schemas.openxmlformats.org/officeDocument/2006/relationships/image" Target="../media/image427.png"/><Relationship Id="rId7" Type="http://schemas.openxmlformats.org/officeDocument/2006/relationships/image" Target="../media/image431.png"/><Relationship Id="rId12" Type="http://schemas.openxmlformats.org/officeDocument/2006/relationships/image" Target="../media/image436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11" Type="http://schemas.openxmlformats.org/officeDocument/2006/relationships/image" Target="../media/image435.png"/><Relationship Id="rId5" Type="http://schemas.openxmlformats.org/officeDocument/2006/relationships/image" Target="../media/image429.png"/><Relationship Id="rId10" Type="http://schemas.openxmlformats.org/officeDocument/2006/relationships/image" Target="../media/image434.png"/><Relationship Id="rId4" Type="http://schemas.openxmlformats.org/officeDocument/2006/relationships/image" Target="../media/image428.png"/><Relationship Id="rId9" Type="http://schemas.openxmlformats.org/officeDocument/2006/relationships/image" Target="../media/image43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emf"/><Relationship Id="rId13" Type="http://schemas.openxmlformats.org/officeDocument/2006/relationships/oleObject" Target="../embeddings/oleObject15.bin"/><Relationship Id="rId18" Type="http://schemas.openxmlformats.org/officeDocument/2006/relationships/image" Target="../media/image445.emf"/><Relationship Id="rId26" Type="http://schemas.openxmlformats.org/officeDocument/2006/relationships/image" Target="../media/image449.emf"/><Relationship Id="rId3" Type="http://schemas.openxmlformats.org/officeDocument/2006/relationships/oleObject" Target="../embeddings/oleObject10.bin"/><Relationship Id="rId21" Type="http://schemas.openxmlformats.org/officeDocument/2006/relationships/oleObject" Target="../embeddings/oleObject19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442.emf"/><Relationship Id="rId17" Type="http://schemas.openxmlformats.org/officeDocument/2006/relationships/oleObject" Target="../embeddings/oleObject17.bin"/><Relationship Id="rId25" Type="http://schemas.openxmlformats.org/officeDocument/2006/relationships/oleObject" Target="../embeddings/oleObject21.bin"/><Relationship Id="rId2" Type="http://schemas.openxmlformats.org/officeDocument/2006/relationships/slideLayout" Target="../slideLayouts/slideLayout21.xml"/><Relationship Id="rId16" Type="http://schemas.openxmlformats.org/officeDocument/2006/relationships/image" Target="../media/image444.emf"/><Relationship Id="rId20" Type="http://schemas.openxmlformats.org/officeDocument/2006/relationships/image" Target="../media/image446.e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439.emf"/><Relationship Id="rId11" Type="http://schemas.openxmlformats.org/officeDocument/2006/relationships/oleObject" Target="../embeddings/oleObject14.bin"/><Relationship Id="rId24" Type="http://schemas.openxmlformats.org/officeDocument/2006/relationships/image" Target="../media/image448.emf"/><Relationship Id="rId5" Type="http://schemas.openxmlformats.org/officeDocument/2006/relationships/oleObject" Target="../embeddings/oleObject11.bin"/><Relationship Id="rId15" Type="http://schemas.openxmlformats.org/officeDocument/2006/relationships/oleObject" Target="../embeddings/oleObject16.bin"/><Relationship Id="rId23" Type="http://schemas.openxmlformats.org/officeDocument/2006/relationships/oleObject" Target="../embeddings/oleObject20.bin"/><Relationship Id="rId10" Type="http://schemas.openxmlformats.org/officeDocument/2006/relationships/image" Target="../media/image441.emf"/><Relationship Id="rId19" Type="http://schemas.openxmlformats.org/officeDocument/2006/relationships/oleObject" Target="../embeddings/oleObject18.bin"/><Relationship Id="rId4" Type="http://schemas.openxmlformats.org/officeDocument/2006/relationships/image" Target="../media/image438.emf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443.emf"/><Relationship Id="rId22" Type="http://schemas.openxmlformats.org/officeDocument/2006/relationships/image" Target="../media/image447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2.emf"/><Relationship Id="rId13" Type="http://schemas.openxmlformats.org/officeDocument/2006/relationships/hyperlink" Target="D9_7&#26041;&#21521;&#23548;&#25968;&#19982;&#26799;&#24230;.ppt#-1,1,&#31532;&#19971;&#33410;" TargetMode="External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454.emf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51.emf"/><Relationship Id="rId11" Type="http://schemas.openxmlformats.org/officeDocument/2006/relationships/oleObject" Target="../embeddings/oleObject26.bin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453.emf"/><Relationship Id="rId4" Type="http://schemas.openxmlformats.org/officeDocument/2006/relationships/image" Target="../media/image450.emf"/><Relationship Id="rId9" Type="http://schemas.openxmlformats.org/officeDocument/2006/relationships/oleObject" Target="../embeddings/oleObject25.bin"/><Relationship Id="rId14" Type="http://schemas.openxmlformats.org/officeDocument/2006/relationships/image" Target="../media/image455.jpe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8.emf"/><Relationship Id="rId13" Type="http://schemas.openxmlformats.org/officeDocument/2006/relationships/oleObject" Target="../embeddings/oleObject32.bin"/><Relationship Id="rId18" Type="http://schemas.openxmlformats.org/officeDocument/2006/relationships/image" Target="../media/image463.emf"/><Relationship Id="rId3" Type="http://schemas.openxmlformats.org/officeDocument/2006/relationships/oleObject" Target="../embeddings/oleObject27.bin"/><Relationship Id="rId21" Type="http://schemas.openxmlformats.org/officeDocument/2006/relationships/oleObject" Target="../embeddings/oleObject36.bin"/><Relationship Id="rId7" Type="http://schemas.openxmlformats.org/officeDocument/2006/relationships/oleObject" Target="../embeddings/oleObject29.bin"/><Relationship Id="rId12" Type="http://schemas.openxmlformats.org/officeDocument/2006/relationships/image" Target="../media/image460.emf"/><Relationship Id="rId17" Type="http://schemas.openxmlformats.org/officeDocument/2006/relationships/oleObject" Target="../embeddings/oleObject34.bin"/><Relationship Id="rId2" Type="http://schemas.openxmlformats.org/officeDocument/2006/relationships/slideLayout" Target="../slideLayouts/slideLayout20.xml"/><Relationship Id="rId16" Type="http://schemas.openxmlformats.org/officeDocument/2006/relationships/image" Target="../media/image462.emf"/><Relationship Id="rId20" Type="http://schemas.openxmlformats.org/officeDocument/2006/relationships/image" Target="../media/image464.e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457.emf"/><Relationship Id="rId11" Type="http://schemas.openxmlformats.org/officeDocument/2006/relationships/oleObject" Target="../embeddings/oleObject31.bin"/><Relationship Id="rId24" Type="http://schemas.openxmlformats.org/officeDocument/2006/relationships/image" Target="../media/image466.emf"/><Relationship Id="rId5" Type="http://schemas.openxmlformats.org/officeDocument/2006/relationships/oleObject" Target="../embeddings/oleObject28.bin"/><Relationship Id="rId15" Type="http://schemas.openxmlformats.org/officeDocument/2006/relationships/oleObject" Target="../embeddings/oleObject33.bin"/><Relationship Id="rId23" Type="http://schemas.openxmlformats.org/officeDocument/2006/relationships/oleObject" Target="../embeddings/oleObject37.bin"/><Relationship Id="rId10" Type="http://schemas.openxmlformats.org/officeDocument/2006/relationships/image" Target="../media/image459.emf"/><Relationship Id="rId19" Type="http://schemas.openxmlformats.org/officeDocument/2006/relationships/oleObject" Target="../embeddings/oleObject35.bin"/><Relationship Id="rId4" Type="http://schemas.openxmlformats.org/officeDocument/2006/relationships/image" Target="../media/image456.emf"/><Relationship Id="rId9" Type="http://schemas.openxmlformats.org/officeDocument/2006/relationships/oleObject" Target="../embeddings/oleObject30.bin"/><Relationship Id="rId14" Type="http://schemas.openxmlformats.org/officeDocument/2006/relationships/image" Target="../media/image461.emf"/><Relationship Id="rId22" Type="http://schemas.openxmlformats.org/officeDocument/2006/relationships/image" Target="../media/image465.e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9.emf"/><Relationship Id="rId13" Type="http://schemas.openxmlformats.org/officeDocument/2006/relationships/oleObject" Target="../embeddings/oleObject43.bin"/><Relationship Id="rId18" Type="http://schemas.openxmlformats.org/officeDocument/2006/relationships/image" Target="../media/image474.emf"/><Relationship Id="rId26" Type="http://schemas.openxmlformats.org/officeDocument/2006/relationships/image" Target="../media/image478.emf"/><Relationship Id="rId3" Type="http://schemas.openxmlformats.org/officeDocument/2006/relationships/oleObject" Target="../embeddings/oleObject38.bin"/><Relationship Id="rId21" Type="http://schemas.openxmlformats.org/officeDocument/2006/relationships/oleObject" Target="../embeddings/oleObject47.bin"/><Relationship Id="rId7" Type="http://schemas.openxmlformats.org/officeDocument/2006/relationships/oleObject" Target="../embeddings/oleObject40.bin"/><Relationship Id="rId12" Type="http://schemas.openxmlformats.org/officeDocument/2006/relationships/image" Target="../media/image471.emf"/><Relationship Id="rId17" Type="http://schemas.openxmlformats.org/officeDocument/2006/relationships/oleObject" Target="../embeddings/oleObject45.bin"/><Relationship Id="rId25" Type="http://schemas.openxmlformats.org/officeDocument/2006/relationships/oleObject" Target="../embeddings/oleObject49.bin"/><Relationship Id="rId2" Type="http://schemas.openxmlformats.org/officeDocument/2006/relationships/slideLayout" Target="../slideLayouts/slideLayout20.xml"/><Relationship Id="rId16" Type="http://schemas.openxmlformats.org/officeDocument/2006/relationships/image" Target="../media/image473.emf"/><Relationship Id="rId20" Type="http://schemas.openxmlformats.org/officeDocument/2006/relationships/image" Target="../media/image475.e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468.emf"/><Relationship Id="rId11" Type="http://schemas.openxmlformats.org/officeDocument/2006/relationships/oleObject" Target="../embeddings/oleObject42.bin"/><Relationship Id="rId24" Type="http://schemas.openxmlformats.org/officeDocument/2006/relationships/image" Target="../media/image477.emf"/><Relationship Id="rId5" Type="http://schemas.openxmlformats.org/officeDocument/2006/relationships/oleObject" Target="../embeddings/oleObject39.bin"/><Relationship Id="rId15" Type="http://schemas.openxmlformats.org/officeDocument/2006/relationships/oleObject" Target="../embeddings/oleObject44.bin"/><Relationship Id="rId23" Type="http://schemas.openxmlformats.org/officeDocument/2006/relationships/oleObject" Target="../embeddings/oleObject48.bin"/><Relationship Id="rId10" Type="http://schemas.openxmlformats.org/officeDocument/2006/relationships/image" Target="../media/image470.emf"/><Relationship Id="rId19" Type="http://schemas.openxmlformats.org/officeDocument/2006/relationships/oleObject" Target="../embeddings/oleObject46.bin"/><Relationship Id="rId4" Type="http://schemas.openxmlformats.org/officeDocument/2006/relationships/image" Target="../media/image467.emf"/><Relationship Id="rId9" Type="http://schemas.openxmlformats.org/officeDocument/2006/relationships/oleObject" Target="../embeddings/oleObject41.bin"/><Relationship Id="rId14" Type="http://schemas.openxmlformats.org/officeDocument/2006/relationships/image" Target="../media/image472.emf"/><Relationship Id="rId22" Type="http://schemas.openxmlformats.org/officeDocument/2006/relationships/image" Target="../media/image476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819" y="2375705"/>
            <a:ext cx="4904762" cy="1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7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740" y="1379672"/>
            <a:ext cx="5608806" cy="4621169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 bwMode="auto">
          <a:xfrm>
            <a:off x="3701143" y="1306285"/>
            <a:ext cx="3686629" cy="2412999"/>
          </a:xfrm>
          <a:prstGeom prst="line">
            <a:avLst/>
          </a:prstGeom>
          <a:solidFill>
            <a:srgbClr val="0000FF"/>
          </a:solidFill>
          <a:ln w="38100" cap="sq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平行四边形 9"/>
          <p:cNvSpPr/>
          <p:nvPr/>
        </p:nvSpPr>
        <p:spPr bwMode="auto">
          <a:xfrm rot="20412667">
            <a:off x="4070318" y="1361065"/>
            <a:ext cx="2391604" cy="2381996"/>
          </a:xfrm>
          <a:prstGeom prst="parallelogram">
            <a:avLst/>
          </a:prstGeom>
          <a:solidFill>
            <a:srgbClr val="FF33CC">
              <a:alpha val="50196"/>
            </a:srgbClr>
          </a:solidFill>
          <a:ln w="2857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219" y="3362141"/>
            <a:ext cx="990476" cy="71428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365" y="1536733"/>
            <a:ext cx="1323810" cy="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26" y="458528"/>
            <a:ext cx="8169348" cy="2834886"/>
          </a:xfrm>
          <a:prstGeom prst="rect">
            <a:avLst/>
          </a:prstGeom>
        </p:spPr>
      </p:pic>
      <p:sp>
        <p:nvSpPr>
          <p:cNvPr id="3" name="Arc 14"/>
          <p:cNvSpPr>
            <a:spLocks/>
          </p:cNvSpPr>
          <p:nvPr/>
        </p:nvSpPr>
        <p:spPr bwMode="auto">
          <a:xfrm rot="19636012" flipH="1" flipV="1">
            <a:off x="9799185" y="5960414"/>
            <a:ext cx="838200" cy="3048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rgbClr val="3B812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" name="Arc 16"/>
          <p:cNvSpPr>
            <a:spLocks/>
          </p:cNvSpPr>
          <p:nvPr/>
        </p:nvSpPr>
        <p:spPr bwMode="auto">
          <a:xfrm flipV="1">
            <a:off x="9813472" y="5409552"/>
            <a:ext cx="1174750" cy="87471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" name="Arc 17"/>
          <p:cNvSpPr>
            <a:spLocks/>
          </p:cNvSpPr>
          <p:nvPr/>
        </p:nvSpPr>
        <p:spPr bwMode="auto">
          <a:xfrm rot="20842096">
            <a:off x="9654722" y="5215877"/>
            <a:ext cx="1330325" cy="336550"/>
          </a:xfrm>
          <a:custGeom>
            <a:avLst/>
            <a:gdLst>
              <a:gd name="G0" fmla="+- 21509 0 0"/>
              <a:gd name="G1" fmla="+- 21600 0 0"/>
              <a:gd name="G2" fmla="+- 21600 0 0"/>
              <a:gd name="T0" fmla="*/ 0 w 43040"/>
              <a:gd name="T1" fmla="*/ 19616 h 21600"/>
              <a:gd name="T2" fmla="*/ 43040 w 43040"/>
              <a:gd name="T3" fmla="*/ 19876 h 21600"/>
              <a:gd name="T4" fmla="*/ 21509 w 4304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040" h="21600" fill="none" extrusionOk="0">
                <a:moveTo>
                  <a:pt x="0" y="19616"/>
                </a:moveTo>
                <a:cubicBezTo>
                  <a:pt x="1025" y="8502"/>
                  <a:pt x="10348" y="-1"/>
                  <a:pt x="21509" y="0"/>
                </a:cubicBezTo>
                <a:cubicBezTo>
                  <a:pt x="32769" y="0"/>
                  <a:pt x="42141" y="8651"/>
                  <a:pt x="43040" y="19875"/>
                </a:cubicBezTo>
              </a:path>
              <a:path w="43040" h="21600" stroke="0" extrusionOk="0">
                <a:moveTo>
                  <a:pt x="0" y="19616"/>
                </a:moveTo>
                <a:cubicBezTo>
                  <a:pt x="1025" y="8502"/>
                  <a:pt x="10348" y="-1"/>
                  <a:pt x="21509" y="0"/>
                </a:cubicBezTo>
                <a:cubicBezTo>
                  <a:pt x="32769" y="0"/>
                  <a:pt x="42141" y="8651"/>
                  <a:pt x="43040" y="19875"/>
                </a:cubicBezTo>
                <a:lnTo>
                  <a:pt x="21509" y="2160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" name="Arc 18"/>
          <p:cNvSpPr>
            <a:spLocks/>
          </p:cNvSpPr>
          <p:nvPr/>
        </p:nvSpPr>
        <p:spPr bwMode="auto">
          <a:xfrm flipV="1">
            <a:off x="9691235" y="4539602"/>
            <a:ext cx="1311275" cy="109855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575"/>
              <a:gd name="T1" fmla="*/ 0 h 21600"/>
              <a:gd name="T2" fmla="*/ 21575 w 21575"/>
              <a:gd name="T3" fmla="*/ 20559 h 21600"/>
              <a:gd name="T4" fmla="*/ 0 w 21575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75" h="21600" fill="none" extrusionOk="0">
                <a:moveTo>
                  <a:pt x="0" y="0"/>
                </a:moveTo>
                <a:cubicBezTo>
                  <a:pt x="11524" y="0"/>
                  <a:pt x="21019" y="9047"/>
                  <a:pt x="21574" y="20559"/>
                </a:cubicBezTo>
              </a:path>
              <a:path w="21575" h="21600" stroke="0" extrusionOk="0">
                <a:moveTo>
                  <a:pt x="0" y="0"/>
                </a:moveTo>
                <a:cubicBezTo>
                  <a:pt x="11524" y="0"/>
                  <a:pt x="21019" y="9047"/>
                  <a:pt x="21574" y="20559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" name="Arc 19"/>
          <p:cNvSpPr>
            <a:spLocks/>
          </p:cNvSpPr>
          <p:nvPr/>
        </p:nvSpPr>
        <p:spPr bwMode="auto">
          <a:xfrm rot="20842096">
            <a:off x="9640435" y="4514202"/>
            <a:ext cx="1328737" cy="336550"/>
          </a:xfrm>
          <a:custGeom>
            <a:avLst/>
            <a:gdLst>
              <a:gd name="G0" fmla="+- 21509 0 0"/>
              <a:gd name="G1" fmla="+- 21600 0 0"/>
              <a:gd name="G2" fmla="+- 21600 0 0"/>
              <a:gd name="T0" fmla="*/ 0 w 43040"/>
              <a:gd name="T1" fmla="*/ 19616 h 21600"/>
              <a:gd name="T2" fmla="*/ 43040 w 43040"/>
              <a:gd name="T3" fmla="*/ 19876 h 21600"/>
              <a:gd name="T4" fmla="*/ 21509 w 4304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040" h="21600" fill="none" extrusionOk="0">
                <a:moveTo>
                  <a:pt x="0" y="19616"/>
                </a:moveTo>
                <a:cubicBezTo>
                  <a:pt x="1025" y="8502"/>
                  <a:pt x="10348" y="-1"/>
                  <a:pt x="21509" y="0"/>
                </a:cubicBezTo>
                <a:cubicBezTo>
                  <a:pt x="32769" y="0"/>
                  <a:pt x="42141" y="8651"/>
                  <a:pt x="43040" y="19875"/>
                </a:cubicBezTo>
              </a:path>
              <a:path w="43040" h="21600" stroke="0" extrusionOk="0">
                <a:moveTo>
                  <a:pt x="0" y="19616"/>
                </a:moveTo>
                <a:cubicBezTo>
                  <a:pt x="1025" y="8502"/>
                  <a:pt x="10348" y="-1"/>
                  <a:pt x="21509" y="0"/>
                </a:cubicBezTo>
                <a:cubicBezTo>
                  <a:pt x="32769" y="0"/>
                  <a:pt x="42141" y="8651"/>
                  <a:pt x="43040" y="19875"/>
                </a:cubicBezTo>
                <a:lnTo>
                  <a:pt x="21509" y="2160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" name="Arc 20"/>
          <p:cNvSpPr>
            <a:spLocks/>
          </p:cNvSpPr>
          <p:nvPr/>
        </p:nvSpPr>
        <p:spPr bwMode="auto">
          <a:xfrm flipV="1">
            <a:off x="9700760" y="3720452"/>
            <a:ext cx="985837" cy="1220787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18100"/>
              <a:gd name="T1" fmla="*/ 0 h 21600"/>
              <a:gd name="T2" fmla="*/ 18100 w 18100"/>
              <a:gd name="T3" fmla="*/ 9812 h 21600"/>
              <a:gd name="T4" fmla="*/ 0 w 181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8100" h="21600" fill="none" extrusionOk="0">
                <a:moveTo>
                  <a:pt x="0" y="0"/>
                </a:moveTo>
                <a:cubicBezTo>
                  <a:pt x="7304" y="0"/>
                  <a:pt x="14113" y="3691"/>
                  <a:pt x="18099" y="9812"/>
                </a:cubicBezTo>
              </a:path>
              <a:path w="18100" h="21600" stroke="0" extrusionOk="0">
                <a:moveTo>
                  <a:pt x="0" y="0"/>
                </a:moveTo>
                <a:cubicBezTo>
                  <a:pt x="7304" y="0"/>
                  <a:pt x="14113" y="3691"/>
                  <a:pt x="18099" y="9812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aphicFrame>
        <p:nvGraphicFramePr>
          <p:cNvPr id="10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173973"/>
              </p:ext>
            </p:extLst>
          </p:nvPr>
        </p:nvGraphicFramePr>
        <p:xfrm>
          <a:off x="9646785" y="6341414"/>
          <a:ext cx="2667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" name="公式" r:id="rId4" imgW="317160" imgH="317160" progId="Equation.3">
                  <p:embed/>
                </p:oleObj>
              </mc:Choice>
              <mc:Fallback>
                <p:oleObj name="公式" r:id="rId4" imgW="31716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46785" y="6341414"/>
                        <a:ext cx="2667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22"/>
          <p:cNvGrpSpPr>
            <a:grpSpLocks/>
          </p:cNvGrpSpPr>
          <p:nvPr/>
        </p:nvGrpSpPr>
        <p:grpSpPr bwMode="auto">
          <a:xfrm>
            <a:off x="10484985" y="5719114"/>
            <a:ext cx="304800" cy="376238"/>
            <a:chOff x="2736" y="3219"/>
            <a:chExt cx="192" cy="237"/>
          </a:xfrm>
        </p:grpSpPr>
        <p:graphicFrame>
          <p:nvGraphicFramePr>
            <p:cNvPr id="12" name="Object 23"/>
            <p:cNvGraphicFramePr>
              <a:graphicFrameLocks noChangeAspect="1"/>
            </p:cNvGraphicFramePr>
            <p:nvPr/>
          </p:nvGraphicFramePr>
          <p:xfrm>
            <a:off x="2816" y="3392"/>
            <a:ext cx="64" cy="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1" name="公式" r:id="rId6" imgW="203040" imgH="203040" progId="Equation.3">
                    <p:embed/>
                  </p:oleObj>
                </mc:Choice>
                <mc:Fallback>
                  <p:oleObj name="公式" r:id="rId6" imgW="20304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6" y="3392"/>
                          <a:ext cx="64" cy="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24"/>
            <p:cNvGraphicFramePr>
              <a:graphicFrameLocks noChangeAspect="1"/>
            </p:cNvGraphicFramePr>
            <p:nvPr/>
          </p:nvGraphicFramePr>
          <p:xfrm>
            <a:off x="2736" y="3219"/>
            <a:ext cx="192" cy="1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2" name="公式" r:id="rId8" imgW="431640" imgH="317160" progId="Equation.3">
                    <p:embed/>
                  </p:oleObj>
                </mc:Choice>
                <mc:Fallback>
                  <p:oleObj name="公式" r:id="rId8" imgW="431640" imgH="3171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6" y="3219"/>
                          <a:ext cx="192" cy="1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" name="Group 25"/>
          <p:cNvGrpSpPr>
            <a:grpSpLocks/>
          </p:cNvGrpSpPr>
          <p:nvPr/>
        </p:nvGrpSpPr>
        <p:grpSpPr bwMode="auto">
          <a:xfrm>
            <a:off x="10561185" y="6036614"/>
            <a:ext cx="381000" cy="625475"/>
            <a:chOff x="1632" y="3456"/>
            <a:chExt cx="240" cy="394"/>
          </a:xfrm>
        </p:grpSpPr>
        <p:sp>
          <p:nvSpPr>
            <p:cNvPr id="15" name="Line 26"/>
            <p:cNvSpPr>
              <a:spLocks noChangeShapeType="1"/>
            </p:cNvSpPr>
            <p:nvPr/>
          </p:nvSpPr>
          <p:spPr bwMode="auto">
            <a:xfrm>
              <a:off x="1700" y="3456"/>
              <a:ext cx="0" cy="192"/>
            </a:xfrm>
            <a:prstGeom prst="line">
              <a:avLst/>
            </a:prstGeom>
            <a:noFill/>
            <a:ln w="28575">
              <a:solidFill>
                <a:srgbClr val="CC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16" name="Object 27"/>
            <p:cNvGraphicFramePr>
              <a:graphicFrameLocks noChangeAspect="1"/>
            </p:cNvGraphicFramePr>
            <p:nvPr/>
          </p:nvGraphicFramePr>
          <p:xfrm>
            <a:off x="1632" y="3696"/>
            <a:ext cx="240" cy="1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3" name="公式" r:id="rId10" imgW="533160" imgH="342720" progId="Equation.3">
                    <p:embed/>
                  </p:oleObj>
                </mc:Choice>
                <mc:Fallback>
                  <p:oleObj name="公式" r:id="rId10" imgW="533160" imgH="342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2" y="3696"/>
                          <a:ext cx="240" cy="1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" name="Line 32"/>
          <p:cNvSpPr>
            <a:spLocks noChangeShapeType="1"/>
          </p:cNvSpPr>
          <p:nvPr/>
        </p:nvSpPr>
        <p:spPr bwMode="auto">
          <a:xfrm>
            <a:off x="10332585" y="6036614"/>
            <a:ext cx="304800" cy="304800"/>
          </a:xfrm>
          <a:prstGeom prst="line">
            <a:avLst/>
          </a:prstGeom>
          <a:noFill/>
          <a:ln w="28575">
            <a:solidFill>
              <a:srgbClr val="3B812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18" name="Group 33"/>
          <p:cNvGrpSpPr>
            <a:grpSpLocks/>
          </p:cNvGrpSpPr>
          <p:nvPr/>
        </p:nvGrpSpPr>
        <p:grpSpPr bwMode="auto">
          <a:xfrm>
            <a:off x="8732385" y="5973114"/>
            <a:ext cx="1600200" cy="368300"/>
            <a:chOff x="480" y="3416"/>
            <a:chExt cx="1008" cy="232"/>
          </a:xfrm>
        </p:grpSpPr>
        <p:graphicFrame>
          <p:nvGraphicFramePr>
            <p:cNvPr id="19" name="Object 34"/>
            <p:cNvGraphicFramePr>
              <a:graphicFrameLocks noChangeAspect="1"/>
            </p:cNvGraphicFramePr>
            <p:nvPr/>
          </p:nvGraphicFramePr>
          <p:xfrm>
            <a:off x="480" y="3416"/>
            <a:ext cx="279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4" name="公式" r:id="rId12" imgW="444240" imgH="368280" progId="Equation.3">
                    <p:embed/>
                  </p:oleObj>
                </mc:Choice>
                <mc:Fallback>
                  <p:oleObj name="公式" r:id="rId12" imgW="444240" imgH="3682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" y="3416"/>
                          <a:ext cx="279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Line 35"/>
            <p:cNvSpPr>
              <a:spLocks noChangeShapeType="1"/>
            </p:cNvSpPr>
            <p:nvPr/>
          </p:nvSpPr>
          <p:spPr bwMode="auto">
            <a:xfrm>
              <a:off x="720" y="3524"/>
              <a:ext cx="768" cy="0"/>
            </a:xfrm>
            <a:prstGeom prst="line">
              <a:avLst/>
            </a:prstGeom>
            <a:noFill/>
            <a:ln w="28575">
              <a:solidFill>
                <a:srgbClr val="CC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1" name="Group 40"/>
          <p:cNvGrpSpPr>
            <a:grpSpLocks/>
          </p:cNvGrpSpPr>
          <p:nvPr/>
        </p:nvGrpSpPr>
        <p:grpSpPr bwMode="auto">
          <a:xfrm>
            <a:off x="9234035" y="3293414"/>
            <a:ext cx="2317750" cy="3378200"/>
            <a:chOff x="940" y="1728"/>
            <a:chExt cx="1460" cy="2128"/>
          </a:xfrm>
        </p:grpSpPr>
        <p:grpSp>
          <p:nvGrpSpPr>
            <p:cNvPr id="22" name="Group 41"/>
            <p:cNvGrpSpPr>
              <a:grpSpLocks/>
            </p:cNvGrpSpPr>
            <p:nvPr/>
          </p:nvGrpSpPr>
          <p:grpSpPr bwMode="auto">
            <a:xfrm>
              <a:off x="940" y="1728"/>
              <a:ext cx="1460" cy="2128"/>
              <a:chOff x="1321" y="816"/>
              <a:chExt cx="1822" cy="2656"/>
            </a:xfrm>
          </p:grpSpPr>
          <p:grpSp>
            <p:nvGrpSpPr>
              <p:cNvPr id="24" name="Group 42"/>
              <p:cNvGrpSpPr>
                <a:grpSpLocks/>
              </p:cNvGrpSpPr>
              <p:nvPr/>
            </p:nvGrpSpPr>
            <p:grpSpPr bwMode="auto">
              <a:xfrm>
                <a:off x="1680" y="1200"/>
                <a:ext cx="1050" cy="2064"/>
                <a:chOff x="3360" y="1824"/>
                <a:chExt cx="1172" cy="2304"/>
              </a:xfrm>
            </p:grpSpPr>
            <p:sp>
              <p:nvSpPr>
                <p:cNvPr id="38" name="AutoShape 43"/>
                <p:cNvSpPr>
                  <a:spLocks noChangeArrowheads="1"/>
                </p:cNvSpPr>
                <p:nvPr/>
              </p:nvSpPr>
              <p:spPr bwMode="auto">
                <a:xfrm>
                  <a:off x="3360" y="1824"/>
                  <a:ext cx="1152" cy="2304"/>
                </a:xfrm>
                <a:prstGeom prst="can">
                  <a:avLst>
                    <a:gd name="adj" fmla="val 50000"/>
                  </a:avLst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" name="Arc 44"/>
                <p:cNvSpPr>
                  <a:spLocks/>
                </p:cNvSpPr>
                <p:nvPr/>
              </p:nvSpPr>
              <p:spPr bwMode="auto">
                <a:xfrm rot="-5240151">
                  <a:off x="3788" y="3172"/>
                  <a:ext cx="336" cy="1152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42524"/>
                    <a:gd name="T2" fmla="*/ 5362 w 21600"/>
                    <a:gd name="T3" fmla="*/ 42524 h 42524"/>
                    <a:gd name="T4" fmla="*/ 0 w 21600"/>
                    <a:gd name="T5" fmla="*/ 21600 h 425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42524" fill="none" extrusionOk="0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cubicBezTo>
                        <a:pt x="21600" y="31464"/>
                        <a:pt x="14917" y="40075"/>
                        <a:pt x="5361" y="42523"/>
                      </a:cubicBezTo>
                    </a:path>
                    <a:path w="21600" h="42524" stroke="0" extrusionOk="0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cubicBezTo>
                        <a:pt x="21600" y="31464"/>
                        <a:pt x="14917" y="40075"/>
                        <a:pt x="5361" y="42523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25" name="Group 45"/>
              <p:cNvGrpSpPr>
                <a:grpSpLocks/>
              </p:cNvGrpSpPr>
              <p:nvPr/>
            </p:nvGrpSpPr>
            <p:grpSpPr bwMode="auto">
              <a:xfrm>
                <a:off x="1488" y="836"/>
                <a:ext cx="1536" cy="2496"/>
                <a:chOff x="1488" y="836"/>
                <a:chExt cx="1536" cy="2496"/>
              </a:xfrm>
            </p:grpSpPr>
            <p:grpSp>
              <p:nvGrpSpPr>
                <p:cNvPr id="29" name="Group 46"/>
                <p:cNvGrpSpPr>
                  <a:grpSpLocks/>
                </p:cNvGrpSpPr>
                <p:nvPr/>
              </p:nvGrpSpPr>
              <p:grpSpPr bwMode="auto">
                <a:xfrm>
                  <a:off x="2208" y="836"/>
                  <a:ext cx="0" cy="2188"/>
                  <a:chOff x="2208" y="836"/>
                  <a:chExt cx="0" cy="2188"/>
                </a:xfrm>
              </p:grpSpPr>
              <p:sp>
                <p:nvSpPr>
                  <p:cNvPr id="36" name="Line 4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208" y="836"/>
                    <a:ext cx="0" cy="624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7" name="Line 48"/>
                  <p:cNvSpPr>
                    <a:spLocks noChangeShapeType="1"/>
                  </p:cNvSpPr>
                  <p:nvPr/>
                </p:nvSpPr>
                <p:spPr bwMode="auto">
                  <a:xfrm>
                    <a:off x="2208" y="1488"/>
                    <a:ext cx="0" cy="1536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30" name="Group 49"/>
                <p:cNvGrpSpPr>
                  <a:grpSpLocks/>
                </p:cNvGrpSpPr>
                <p:nvPr/>
              </p:nvGrpSpPr>
              <p:grpSpPr bwMode="auto">
                <a:xfrm>
                  <a:off x="2208" y="2976"/>
                  <a:ext cx="816" cy="356"/>
                  <a:chOff x="2208" y="2976"/>
                  <a:chExt cx="816" cy="356"/>
                </a:xfrm>
              </p:grpSpPr>
              <p:sp>
                <p:nvSpPr>
                  <p:cNvPr id="34" name="Line 50"/>
                  <p:cNvSpPr>
                    <a:spLocks noChangeShapeType="1"/>
                  </p:cNvSpPr>
                  <p:nvPr/>
                </p:nvSpPr>
                <p:spPr bwMode="auto">
                  <a:xfrm>
                    <a:off x="2208" y="2976"/>
                    <a:ext cx="432" cy="192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5" name="Line 51"/>
                  <p:cNvSpPr>
                    <a:spLocks noChangeShapeType="1"/>
                  </p:cNvSpPr>
                  <p:nvPr/>
                </p:nvSpPr>
                <p:spPr bwMode="auto">
                  <a:xfrm>
                    <a:off x="2592" y="3140"/>
                    <a:ext cx="432" cy="192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31" name="Group 52"/>
                <p:cNvGrpSpPr>
                  <a:grpSpLocks/>
                </p:cNvGrpSpPr>
                <p:nvPr/>
              </p:nvGrpSpPr>
              <p:grpSpPr bwMode="auto">
                <a:xfrm>
                  <a:off x="1488" y="2976"/>
                  <a:ext cx="720" cy="336"/>
                  <a:chOff x="1488" y="2976"/>
                  <a:chExt cx="720" cy="336"/>
                </a:xfrm>
              </p:grpSpPr>
              <p:sp>
                <p:nvSpPr>
                  <p:cNvPr id="32" name="Line 5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776" y="2976"/>
                    <a:ext cx="432" cy="192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3" name="Line 5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488" y="3168"/>
                    <a:ext cx="288" cy="144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  <p:graphicFrame>
            <p:nvGraphicFramePr>
              <p:cNvPr id="26" name="Object 55"/>
              <p:cNvGraphicFramePr>
                <a:graphicFrameLocks noChangeAspect="1"/>
              </p:cNvGraphicFramePr>
              <p:nvPr/>
            </p:nvGraphicFramePr>
            <p:xfrm>
              <a:off x="1321" y="3216"/>
              <a:ext cx="167" cy="15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85" name="公式" r:id="rId14" imgW="266400" imgH="253800" progId="Equation.3">
                      <p:embed/>
                    </p:oleObj>
                  </mc:Choice>
                  <mc:Fallback>
                    <p:oleObj name="公式" r:id="rId14" imgW="266400" imgH="2538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21" y="3216"/>
                            <a:ext cx="167" cy="15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7" name="Object 56"/>
              <p:cNvGraphicFramePr>
                <a:graphicFrameLocks noChangeAspect="1"/>
              </p:cNvGraphicFramePr>
              <p:nvPr/>
            </p:nvGraphicFramePr>
            <p:xfrm>
              <a:off x="2976" y="3264"/>
              <a:ext cx="167" cy="2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86" name="公式" r:id="rId16" imgW="266400" imgH="330120" progId="Equation.3">
                      <p:embed/>
                    </p:oleObj>
                  </mc:Choice>
                  <mc:Fallback>
                    <p:oleObj name="公式" r:id="rId16" imgW="266400" imgH="33012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76" y="3264"/>
                            <a:ext cx="167" cy="2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8" name="Object 57"/>
              <p:cNvGraphicFramePr>
                <a:graphicFrameLocks noChangeAspect="1"/>
              </p:cNvGraphicFramePr>
              <p:nvPr/>
            </p:nvGraphicFramePr>
            <p:xfrm>
              <a:off x="2304" y="816"/>
              <a:ext cx="135" cy="16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87" name="公式" r:id="rId18" imgW="215640" imgH="266400" progId="Equation.3">
                      <p:embed/>
                    </p:oleObj>
                  </mc:Choice>
                  <mc:Fallback>
                    <p:oleObj name="公式" r:id="rId18" imgW="215640" imgH="2664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04" y="816"/>
                            <a:ext cx="135" cy="16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3" name="Object 58"/>
            <p:cNvGraphicFramePr>
              <a:graphicFrameLocks noChangeAspect="1"/>
            </p:cNvGraphicFramePr>
            <p:nvPr/>
          </p:nvGraphicFramePr>
          <p:xfrm>
            <a:off x="1496" y="3344"/>
            <a:ext cx="135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8" name="公式" r:id="rId20" imgW="215640" imgH="228600" progId="Equation.3">
                    <p:embed/>
                  </p:oleObj>
                </mc:Choice>
                <mc:Fallback>
                  <p:oleObj name="公式" r:id="rId20" imgW="21564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96" y="3344"/>
                          <a:ext cx="135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91161" y="4112526"/>
            <a:ext cx="4961905" cy="7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16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59" y="506346"/>
            <a:ext cx="8663167" cy="13168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59" y="2055170"/>
            <a:ext cx="1133333" cy="6285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092" y="1823196"/>
            <a:ext cx="2076190" cy="11904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815" y="3004423"/>
            <a:ext cx="1047619" cy="7809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7578" y="3102380"/>
            <a:ext cx="2228571" cy="6761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9007" y="3173808"/>
            <a:ext cx="1933333" cy="53333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5198" y="3173808"/>
            <a:ext cx="1076190" cy="48571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8053" y="4147022"/>
            <a:ext cx="1085714" cy="6952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0434" y="4127974"/>
            <a:ext cx="2142857" cy="71428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19007" y="4208926"/>
            <a:ext cx="1761905" cy="5523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95198" y="4266069"/>
            <a:ext cx="771429" cy="49523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4243" y="5159948"/>
            <a:ext cx="1133333" cy="78095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13402" y="5211180"/>
            <a:ext cx="1380952" cy="72381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60180" y="5294231"/>
            <a:ext cx="761905" cy="59047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61862" y="6043635"/>
            <a:ext cx="1609524" cy="62857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38054" y="6024586"/>
            <a:ext cx="447619" cy="666667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52341" y="6025044"/>
            <a:ext cx="2314286" cy="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4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467" y="738943"/>
            <a:ext cx="3495238" cy="120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514" y="1141229"/>
            <a:ext cx="4514286" cy="685714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 bwMode="auto">
          <a:xfrm>
            <a:off x="537029" y="1967971"/>
            <a:ext cx="11030857" cy="0"/>
          </a:xfrm>
          <a:prstGeom prst="line">
            <a:avLst/>
          </a:prstGeom>
          <a:solidFill>
            <a:srgbClr val="0000FF"/>
          </a:solidFill>
          <a:ln w="28575" cap="sq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467" y="2862942"/>
            <a:ext cx="1238095" cy="7142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4705" y="2760239"/>
            <a:ext cx="904762" cy="11809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9467" y="2760239"/>
            <a:ext cx="1733333" cy="115238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2800" y="2109000"/>
            <a:ext cx="2066667" cy="189523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467" y="4510790"/>
            <a:ext cx="1533333" cy="57142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2800" y="4531896"/>
            <a:ext cx="2428571" cy="68571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83771" y="4574753"/>
            <a:ext cx="2361905" cy="600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12342" y="4246181"/>
            <a:ext cx="2733333" cy="125714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45675" y="4572667"/>
            <a:ext cx="790476" cy="54285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46133" y="5383363"/>
            <a:ext cx="3800000" cy="1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26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228" y="496924"/>
            <a:ext cx="5142857" cy="58095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42" y="1870790"/>
            <a:ext cx="3542857" cy="419047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841" y="1729049"/>
            <a:ext cx="4560203" cy="421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66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37" y="3129228"/>
            <a:ext cx="7466667" cy="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66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238" y="718523"/>
            <a:ext cx="1009524" cy="106666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609" y="580427"/>
            <a:ext cx="3666667" cy="134285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609" y="1923284"/>
            <a:ext cx="3161905" cy="6476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467" y="3655056"/>
            <a:ext cx="3523809" cy="2857143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 bwMode="auto">
          <a:xfrm flipV="1">
            <a:off x="391886" y="2685143"/>
            <a:ext cx="10580914" cy="14514"/>
          </a:xfrm>
          <a:prstGeom prst="line">
            <a:avLst/>
          </a:prstGeom>
          <a:solidFill>
            <a:srgbClr val="0000FF"/>
          </a:solidFill>
          <a:ln w="28575" cap="sq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3123" y="758315"/>
            <a:ext cx="1428571" cy="97142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5541" y="580427"/>
            <a:ext cx="1961905" cy="141904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7408" y="1994021"/>
            <a:ext cx="3085714" cy="61904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9276" y="3374928"/>
            <a:ext cx="3487214" cy="300558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9448" y="3638558"/>
            <a:ext cx="2670279" cy="135342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36493" y="3501175"/>
            <a:ext cx="1542857" cy="49523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83123" y="3374928"/>
            <a:ext cx="4212701" cy="304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0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657" y="692466"/>
            <a:ext cx="2828571" cy="14380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467" y="759132"/>
            <a:ext cx="2723809" cy="137142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276" y="561468"/>
            <a:ext cx="2944623" cy="204843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5104" y="2746181"/>
            <a:ext cx="1619048" cy="5238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411" y="2800449"/>
            <a:ext cx="1628571" cy="73333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268" y="4121877"/>
            <a:ext cx="571429" cy="73333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9697" y="3679019"/>
            <a:ext cx="3714286" cy="161904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8800" y="3698067"/>
            <a:ext cx="3180952" cy="1600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66895" y="5810523"/>
            <a:ext cx="3952381" cy="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9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76" y="443857"/>
            <a:ext cx="2219048" cy="60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084" y="1197552"/>
            <a:ext cx="1314286" cy="14952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1923" y="402450"/>
            <a:ext cx="2877561" cy="303607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6877" y="1311048"/>
            <a:ext cx="1152381" cy="148571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9258" y="443857"/>
            <a:ext cx="2261812" cy="30299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371" y="3485010"/>
            <a:ext cx="428571" cy="46666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6267" y="3951677"/>
            <a:ext cx="2009524" cy="62857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6078" y="3588642"/>
            <a:ext cx="5980952" cy="150476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3600" y="5578220"/>
            <a:ext cx="3956647" cy="75597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10247" y="5155924"/>
            <a:ext cx="6466667" cy="1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1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86" y="1329266"/>
            <a:ext cx="7038095" cy="17619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67" y="631742"/>
            <a:ext cx="1180952" cy="55238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353" y="3081629"/>
            <a:ext cx="4616115" cy="24553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9353" y="3343857"/>
            <a:ext cx="2723809" cy="7428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3162" y="3324809"/>
            <a:ext cx="3000000" cy="7619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9353" y="4455476"/>
            <a:ext cx="2504762" cy="70476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970" y="5676172"/>
            <a:ext cx="8514286" cy="1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74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736" y="2838083"/>
            <a:ext cx="7352413" cy="92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2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493" y="894552"/>
            <a:ext cx="7931583" cy="585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0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772" y="409028"/>
            <a:ext cx="6685714" cy="1485714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 bwMode="auto">
          <a:xfrm flipV="1">
            <a:off x="503429" y="2062656"/>
            <a:ext cx="9173028" cy="14515"/>
          </a:xfrm>
          <a:prstGeom prst="line">
            <a:avLst/>
          </a:prstGeom>
          <a:solidFill>
            <a:srgbClr val="0000FF"/>
          </a:solidFill>
          <a:ln w="28575" cap="sq" cmpd="sng" algn="ctr">
            <a:solidFill>
              <a:srgbClr val="FF33C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29" y="2463657"/>
            <a:ext cx="1190476" cy="68571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247" y="2245085"/>
            <a:ext cx="7504762" cy="22761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429" y="4867990"/>
            <a:ext cx="1523810" cy="51428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7239" y="4521275"/>
            <a:ext cx="9200000" cy="2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8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42" y="502071"/>
            <a:ext cx="7523116" cy="28348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763" y="1454638"/>
            <a:ext cx="942857" cy="5523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000" y="3612504"/>
            <a:ext cx="600000" cy="5619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6572" y="3556191"/>
            <a:ext cx="6771428" cy="7333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8914" y="4550972"/>
            <a:ext cx="4657143" cy="6761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242" y="5216601"/>
            <a:ext cx="561905" cy="6190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6000" y="5227162"/>
            <a:ext cx="3333333" cy="80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9333" y="5294019"/>
            <a:ext cx="2609524" cy="66666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2913" y="5015818"/>
            <a:ext cx="2457143" cy="91428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00381" y="6094019"/>
            <a:ext cx="3561905" cy="6380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66704" y="6132113"/>
            <a:ext cx="1561905" cy="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93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76" y="474029"/>
            <a:ext cx="5876190" cy="7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628" y="554981"/>
            <a:ext cx="1257143" cy="58095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885" y="554981"/>
            <a:ext cx="1161905" cy="590476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 bwMode="auto">
          <a:xfrm>
            <a:off x="246742" y="1216886"/>
            <a:ext cx="9710058" cy="0"/>
          </a:xfrm>
          <a:prstGeom prst="line">
            <a:avLst/>
          </a:prstGeom>
          <a:solidFill>
            <a:srgbClr val="0000FF"/>
          </a:solidFill>
          <a:ln w="28575" cap="sq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694" y="1474029"/>
            <a:ext cx="1466667" cy="4857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151" y="2113914"/>
            <a:ext cx="6619048" cy="71428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5885" y="3269343"/>
            <a:ext cx="2057143" cy="179047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9695" y="2152009"/>
            <a:ext cx="2276190" cy="6380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6627" y="2974105"/>
            <a:ext cx="1019048" cy="59047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9485" y="3077608"/>
            <a:ext cx="2676190" cy="64761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8533" y="3981953"/>
            <a:ext cx="1180952" cy="78095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53027" y="3755057"/>
            <a:ext cx="4276190" cy="130476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8533" y="5191476"/>
            <a:ext cx="1619048" cy="57142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81599" y="5265581"/>
            <a:ext cx="7714286" cy="70476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3199" y="6176105"/>
            <a:ext cx="1857143" cy="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2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656" y="1710905"/>
            <a:ext cx="7542857" cy="41619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13" y="493304"/>
            <a:ext cx="4485714" cy="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25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57" y="423933"/>
            <a:ext cx="8714286" cy="113333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57" y="1702408"/>
            <a:ext cx="6266667" cy="8095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6324" y="1683361"/>
            <a:ext cx="2590476" cy="8285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57" y="2657074"/>
            <a:ext cx="3314286" cy="6666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5848" y="2694681"/>
            <a:ext cx="6771428" cy="6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657" y="3598447"/>
            <a:ext cx="571429" cy="61904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6800" y="3496816"/>
            <a:ext cx="5009524" cy="6666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4038" y="3458114"/>
            <a:ext cx="3247619" cy="68571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9886" y="4781700"/>
            <a:ext cx="2304762" cy="73333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2990" y="4586461"/>
            <a:ext cx="1266667" cy="112381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51657" y="5793523"/>
            <a:ext cx="5552381" cy="57142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69676" y="5770538"/>
            <a:ext cx="1180952" cy="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4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323" y="3537686"/>
            <a:ext cx="6638095" cy="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403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19" y="671551"/>
            <a:ext cx="5133333" cy="6380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47" y="1364168"/>
            <a:ext cx="5390476" cy="73333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181" y="3017342"/>
            <a:ext cx="3438095" cy="29714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219" y="2152023"/>
            <a:ext cx="2752381" cy="5809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0762" y="2898294"/>
            <a:ext cx="4276190" cy="32095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419" y="3431627"/>
            <a:ext cx="4390476" cy="2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7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759" y="1631477"/>
            <a:ext cx="7760881" cy="50174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24" y="611021"/>
            <a:ext cx="8238095" cy="6285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8782" y="2394032"/>
            <a:ext cx="2066667" cy="12571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14" y="1639566"/>
            <a:ext cx="2228571" cy="105714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65" y="2897341"/>
            <a:ext cx="2485714" cy="248571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914" y="5610824"/>
            <a:ext cx="2590476" cy="10380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2190" y="5896538"/>
            <a:ext cx="5419048" cy="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1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609" y="740733"/>
            <a:ext cx="5038095" cy="81904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81" y="1721115"/>
            <a:ext cx="1895238" cy="60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609" y="2482449"/>
            <a:ext cx="1923810" cy="9047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0419" y="2634830"/>
            <a:ext cx="2171429" cy="7523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1848" y="2545851"/>
            <a:ext cx="2190476" cy="8476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6838" y="2696735"/>
            <a:ext cx="838095" cy="47619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 bwMode="auto">
          <a:xfrm>
            <a:off x="391886" y="3387211"/>
            <a:ext cx="8737600" cy="0"/>
          </a:xfrm>
          <a:prstGeom prst="line">
            <a:avLst/>
          </a:prstGeom>
          <a:solidFill>
            <a:srgbClr val="0000FF"/>
          </a:solidFill>
          <a:ln w="28575" cap="sq" cmpd="sng" algn="ctr">
            <a:solidFill>
              <a:srgbClr val="FF33C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228" y="3662982"/>
            <a:ext cx="2057143" cy="60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41638" y="3646118"/>
            <a:ext cx="4238095" cy="75238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410" y="4694003"/>
            <a:ext cx="580952" cy="65714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2362" y="4608921"/>
            <a:ext cx="6771428" cy="74285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53790" y="4710149"/>
            <a:ext cx="3808114" cy="68217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438" y="5715178"/>
            <a:ext cx="8819048" cy="77142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95619" y="5799270"/>
            <a:ext cx="847619" cy="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021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628" y="2796314"/>
            <a:ext cx="7200000" cy="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34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52" y="722264"/>
            <a:ext cx="8819048" cy="77142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6533" y="820870"/>
            <a:ext cx="847619" cy="4571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9" y="1944961"/>
            <a:ext cx="4352381" cy="7619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1580" y="1992580"/>
            <a:ext cx="5876190" cy="71428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409" y="3313838"/>
            <a:ext cx="6438095" cy="7238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5562" y="3392405"/>
            <a:ext cx="2419048" cy="79047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885" y="4733763"/>
            <a:ext cx="8942857" cy="1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7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257" y="676314"/>
            <a:ext cx="6371429" cy="6285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931" y="1840557"/>
            <a:ext cx="7760881" cy="50174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467" y="2574095"/>
            <a:ext cx="2066667" cy="1257143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 bwMode="auto">
          <a:xfrm>
            <a:off x="4325258" y="2456952"/>
            <a:ext cx="4296228" cy="416877"/>
          </a:xfrm>
          <a:prstGeom prst="line">
            <a:avLst/>
          </a:prstGeom>
          <a:solidFill>
            <a:srgbClr val="0000FF"/>
          </a:solidFill>
          <a:ln w="381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箭头连接符 14"/>
          <p:cNvCxnSpPr/>
          <p:nvPr/>
        </p:nvCxnSpPr>
        <p:spPr bwMode="auto">
          <a:xfrm flipV="1">
            <a:off x="5921824" y="1341169"/>
            <a:ext cx="101600" cy="1233715"/>
          </a:xfrm>
          <a:prstGeom prst="straightConnector1">
            <a:avLst/>
          </a:prstGeom>
          <a:solidFill>
            <a:srgbClr val="0000FF"/>
          </a:solidFill>
          <a:ln w="38100" cap="sq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2966" y="1341169"/>
            <a:ext cx="428571" cy="49523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2286" y="3116074"/>
            <a:ext cx="3514286" cy="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21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57" y="843247"/>
            <a:ext cx="8228571" cy="9333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237" y="1816171"/>
            <a:ext cx="6498899" cy="5041829"/>
          </a:xfrm>
          <a:prstGeom prst="rect">
            <a:avLst/>
          </a:prstGeom>
        </p:spPr>
      </p:pic>
      <p:sp>
        <p:nvSpPr>
          <p:cNvPr id="6" name="任意多边形 5"/>
          <p:cNvSpPr/>
          <p:nvPr/>
        </p:nvSpPr>
        <p:spPr bwMode="auto">
          <a:xfrm>
            <a:off x="4833258" y="3273914"/>
            <a:ext cx="1509485" cy="522514"/>
          </a:xfrm>
          <a:custGeom>
            <a:avLst/>
            <a:gdLst>
              <a:gd name="connsiteX0" fmla="*/ 0 w 1509485"/>
              <a:gd name="connsiteY0" fmla="*/ 391886 h 522514"/>
              <a:gd name="connsiteX1" fmla="*/ 58057 w 1509485"/>
              <a:gd name="connsiteY1" fmla="*/ 319314 h 522514"/>
              <a:gd name="connsiteX2" fmla="*/ 101600 w 1509485"/>
              <a:gd name="connsiteY2" fmla="*/ 275772 h 522514"/>
              <a:gd name="connsiteX3" fmla="*/ 130628 w 1509485"/>
              <a:gd name="connsiteY3" fmla="*/ 232229 h 522514"/>
              <a:gd name="connsiteX4" fmla="*/ 174171 w 1509485"/>
              <a:gd name="connsiteY4" fmla="*/ 203200 h 522514"/>
              <a:gd name="connsiteX5" fmla="*/ 304800 w 1509485"/>
              <a:gd name="connsiteY5" fmla="*/ 87086 h 522514"/>
              <a:gd name="connsiteX6" fmla="*/ 348342 w 1509485"/>
              <a:gd name="connsiteY6" fmla="*/ 72572 h 522514"/>
              <a:gd name="connsiteX7" fmla="*/ 493485 w 1509485"/>
              <a:gd name="connsiteY7" fmla="*/ 29029 h 522514"/>
              <a:gd name="connsiteX8" fmla="*/ 638628 w 1509485"/>
              <a:gd name="connsiteY8" fmla="*/ 0 h 522514"/>
              <a:gd name="connsiteX9" fmla="*/ 740228 w 1509485"/>
              <a:gd name="connsiteY9" fmla="*/ 14514 h 522514"/>
              <a:gd name="connsiteX10" fmla="*/ 827314 w 1509485"/>
              <a:gd name="connsiteY10" fmla="*/ 58057 h 522514"/>
              <a:gd name="connsiteX11" fmla="*/ 885371 w 1509485"/>
              <a:gd name="connsiteY11" fmla="*/ 72572 h 522514"/>
              <a:gd name="connsiteX12" fmla="*/ 972457 w 1509485"/>
              <a:gd name="connsiteY12" fmla="*/ 101600 h 522514"/>
              <a:gd name="connsiteX13" fmla="*/ 1016000 w 1509485"/>
              <a:gd name="connsiteY13" fmla="*/ 130629 h 522514"/>
              <a:gd name="connsiteX14" fmla="*/ 1132114 w 1509485"/>
              <a:gd name="connsiteY14" fmla="*/ 188686 h 522514"/>
              <a:gd name="connsiteX15" fmla="*/ 1219200 w 1509485"/>
              <a:gd name="connsiteY15" fmla="*/ 246743 h 522514"/>
              <a:gd name="connsiteX16" fmla="*/ 1306285 w 1509485"/>
              <a:gd name="connsiteY16" fmla="*/ 275772 h 522514"/>
              <a:gd name="connsiteX17" fmla="*/ 1407885 w 1509485"/>
              <a:gd name="connsiteY17" fmla="*/ 377372 h 522514"/>
              <a:gd name="connsiteX18" fmla="*/ 1451428 w 1509485"/>
              <a:gd name="connsiteY18" fmla="*/ 420914 h 522514"/>
              <a:gd name="connsiteX19" fmla="*/ 1465942 w 1509485"/>
              <a:gd name="connsiteY19" fmla="*/ 464457 h 522514"/>
              <a:gd name="connsiteX20" fmla="*/ 1509485 w 1509485"/>
              <a:gd name="connsiteY20" fmla="*/ 522514 h 52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509485" h="522514">
                <a:moveTo>
                  <a:pt x="0" y="391886"/>
                </a:moveTo>
                <a:cubicBezTo>
                  <a:pt x="19352" y="367695"/>
                  <a:pt x="37657" y="342628"/>
                  <a:pt x="58057" y="319314"/>
                </a:cubicBezTo>
                <a:cubicBezTo>
                  <a:pt x="71574" y="303867"/>
                  <a:pt x="88459" y="291541"/>
                  <a:pt x="101600" y="275772"/>
                </a:cubicBezTo>
                <a:cubicBezTo>
                  <a:pt x="112767" y="262371"/>
                  <a:pt x="118293" y="244564"/>
                  <a:pt x="130628" y="232229"/>
                </a:cubicBezTo>
                <a:cubicBezTo>
                  <a:pt x="142963" y="219894"/>
                  <a:pt x="161133" y="214789"/>
                  <a:pt x="174171" y="203200"/>
                </a:cubicBezTo>
                <a:cubicBezTo>
                  <a:pt x="223633" y="159234"/>
                  <a:pt x="248327" y="115322"/>
                  <a:pt x="304800" y="87086"/>
                </a:cubicBezTo>
                <a:cubicBezTo>
                  <a:pt x="318484" y="80244"/>
                  <a:pt x="333828" y="77410"/>
                  <a:pt x="348342" y="72572"/>
                </a:cubicBezTo>
                <a:cubicBezTo>
                  <a:pt x="424506" y="21795"/>
                  <a:pt x="366465" y="51444"/>
                  <a:pt x="493485" y="29029"/>
                </a:cubicBezTo>
                <a:cubicBezTo>
                  <a:pt x="542073" y="20455"/>
                  <a:pt x="638628" y="0"/>
                  <a:pt x="638628" y="0"/>
                </a:cubicBezTo>
                <a:cubicBezTo>
                  <a:pt x="672495" y="4838"/>
                  <a:pt x="706682" y="7805"/>
                  <a:pt x="740228" y="14514"/>
                </a:cubicBezTo>
                <a:cubicBezTo>
                  <a:pt x="816671" y="29803"/>
                  <a:pt x="752398" y="25950"/>
                  <a:pt x="827314" y="58057"/>
                </a:cubicBezTo>
                <a:cubicBezTo>
                  <a:pt x="845649" y="65915"/>
                  <a:pt x="866264" y="66840"/>
                  <a:pt x="885371" y="72572"/>
                </a:cubicBezTo>
                <a:cubicBezTo>
                  <a:pt x="914679" y="81365"/>
                  <a:pt x="972457" y="101600"/>
                  <a:pt x="972457" y="101600"/>
                </a:cubicBezTo>
                <a:cubicBezTo>
                  <a:pt x="986971" y="111276"/>
                  <a:pt x="1000686" y="122276"/>
                  <a:pt x="1016000" y="130629"/>
                </a:cubicBezTo>
                <a:cubicBezTo>
                  <a:pt x="1053989" y="151350"/>
                  <a:pt x="1096109" y="164682"/>
                  <a:pt x="1132114" y="188686"/>
                </a:cubicBezTo>
                <a:cubicBezTo>
                  <a:pt x="1161143" y="208038"/>
                  <a:pt x="1186102" y="235710"/>
                  <a:pt x="1219200" y="246743"/>
                </a:cubicBezTo>
                <a:lnTo>
                  <a:pt x="1306285" y="275772"/>
                </a:lnTo>
                <a:cubicBezTo>
                  <a:pt x="1372829" y="375587"/>
                  <a:pt x="1331245" y="351824"/>
                  <a:pt x="1407885" y="377372"/>
                </a:cubicBezTo>
                <a:cubicBezTo>
                  <a:pt x="1422399" y="391886"/>
                  <a:pt x="1440042" y="403835"/>
                  <a:pt x="1451428" y="420914"/>
                </a:cubicBezTo>
                <a:cubicBezTo>
                  <a:pt x="1459915" y="433644"/>
                  <a:pt x="1459100" y="450773"/>
                  <a:pt x="1465942" y="464457"/>
                </a:cubicBezTo>
                <a:cubicBezTo>
                  <a:pt x="1482354" y="497280"/>
                  <a:pt x="1489074" y="502103"/>
                  <a:pt x="1509485" y="522514"/>
                </a:cubicBezTo>
              </a:path>
            </a:pathLst>
          </a:custGeom>
          <a:noFill/>
          <a:ln w="38100" cap="sq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3860801" y="2780429"/>
            <a:ext cx="4091278" cy="1219199"/>
          </a:xfrm>
          <a:prstGeom prst="line">
            <a:avLst/>
          </a:prstGeom>
          <a:solidFill>
            <a:srgbClr val="0000FF"/>
          </a:solidFill>
          <a:ln w="28575" cap="sq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任意多边形 7"/>
          <p:cNvSpPr/>
          <p:nvPr/>
        </p:nvSpPr>
        <p:spPr bwMode="auto">
          <a:xfrm>
            <a:off x="5297665" y="3179571"/>
            <a:ext cx="899936" cy="711200"/>
          </a:xfrm>
          <a:custGeom>
            <a:avLst/>
            <a:gdLst>
              <a:gd name="connsiteX0" fmla="*/ 14566 w 972509"/>
              <a:gd name="connsiteY0" fmla="*/ 712776 h 712776"/>
              <a:gd name="connsiteX1" fmla="*/ 58109 w 972509"/>
              <a:gd name="connsiteY1" fmla="*/ 553119 h 712776"/>
              <a:gd name="connsiteX2" fmla="*/ 87137 w 972509"/>
              <a:gd name="connsiteY2" fmla="*/ 509576 h 712776"/>
              <a:gd name="connsiteX3" fmla="*/ 116166 w 972509"/>
              <a:gd name="connsiteY3" fmla="*/ 466034 h 712776"/>
              <a:gd name="connsiteX4" fmla="*/ 130680 w 972509"/>
              <a:gd name="connsiteY4" fmla="*/ 422491 h 712776"/>
              <a:gd name="connsiteX5" fmla="*/ 188737 w 972509"/>
              <a:gd name="connsiteY5" fmla="*/ 335405 h 712776"/>
              <a:gd name="connsiteX6" fmla="*/ 203251 w 972509"/>
              <a:gd name="connsiteY6" fmla="*/ 291862 h 712776"/>
              <a:gd name="connsiteX7" fmla="*/ 275823 w 972509"/>
              <a:gd name="connsiteY7" fmla="*/ 146719 h 712776"/>
              <a:gd name="connsiteX8" fmla="*/ 362909 w 972509"/>
              <a:gd name="connsiteY8" fmla="*/ 88662 h 712776"/>
              <a:gd name="connsiteX9" fmla="*/ 406451 w 972509"/>
              <a:gd name="connsiteY9" fmla="*/ 59634 h 712776"/>
              <a:gd name="connsiteX10" fmla="*/ 493537 w 972509"/>
              <a:gd name="connsiteY10" fmla="*/ 30605 h 712776"/>
              <a:gd name="connsiteX11" fmla="*/ 537080 w 972509"/>
              <a:gd name="connsiteY11" fmla="*/ 16091 h 712776"/>
              <a:gd name="connsiteX12" fmla="*/ 653194 w 972509"/>
              <a:gd name="connsiteY12" fmla="*/ 1576 h 712776"/>
              <a:gd name="connsiteX13" fmla="*/ 972509 w 972509"/>
              <a:gd name="connsiteY13" fmla="*/ 1576 h 712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72509" h="712776">
                <a:moveTo>
                  <a:pt x="14566" y="712776"/>
                </a:moveTo>
                <a:cubicBezTo>
                  <a:pt x="-6792" y="605994"/>
                  <a:pt x="-13633" y="660732"/>
                  <a:pt x="58109" y="553119"/>
                </a:cubicBezTo>
                <a:lnTo>
                  <a:pt x="87137" y="509576"/>
                </a:lnTo>
                <a:lnTo>
                  <a:pt x="116166" y="466034"/>
                </a:lnTo>
                <a:cubicBezTo>
                  <a:pt x="121004" y="451520"/>
                  <a:pt x="123250" y="435865"/>
                  <a:pt x="130680" y="422491"/>
                </a:cubicBezTo>
                <a:cubicBezTo>
                  <a:pt x="147623" y="391993"/>
                  <a:pt x="177705" y="368503"/>
                  <a:pt x="188737" y="335405"/>
                </a:cubicBezTo>
                <a:cubicBezTo>
                  <a:pt x="193575" y="320891"/>
                  <a:pt x="199048" y="306573"/>
                  <a:pt x="203251" y="291862"/>
                </a:cubicBezTo>
                <a:cubicBezTo>
                  <a:pt x="218657" y="237941"/>
                  <a:pt x="219942" y="183973"/>
                  <a:pt x="275823" y="146719"/>
                </a:cubicBezTo>
                <a:lnTo>
                  <a:pt x="362909" y="88662"/>
                </a:lnTo>
                <a:cubicBezTo>
                  <a:pt x="377423" y="78986"/>
                  <a:pt x="389903" y="65150"/>
                  <a:pt x="406451" y="59634"/>
                </a:cubicBezTo>
                <a:lnTo>
                  <a:pt x="493537" y="30605"/>
                </a:lnTo>
                <a:cubicBezTo>
                  <a:pt x="508051" y="25767"/>
                  <a:pt x="521899" y="17989"/>
                  <a:pt x="537080" y="16091"/>
                </a:cubicBezTo>
                <a:cubicBezTo>
                  <a:pt x="575785" y="11253"/>
                  <a:pt x="614210" y="2876"/>
                  <a:pt x="653194" y="1576"/>
                </a:cubicBezTo>
                <a:cubicBezTo>
                  <a:pt x="759573" y="-1970"/>
                  <a:pt x="866071" y="1576"/>
                  <a:pt x="972509" y="1576"/>
                </a:cubicBezTo>
              </a:path>
            </a:pathLst>
          </a:custGeom>
          <a:noFill/>
          <a:ln w="38100" cap="sq" cmpd="sng" algn="ctr">
            <a:solidFill>
              <a:srgbClr val="FC080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 bwMode="auto">
          <a:xfrm flipV="1">
            <a:off x="4557486" y="2490143"/>
            <a:ext cx="2312854" cy="1400628"/>
          </a:xfrm>
          <a:prstGeom prst="line">
            <a:avLst/>
          </a:prstGeom>
          <a:solidFill>
            <a:srgbClr val="0000FF"/>
          </a:solidFill>
          <a:ln w="28575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任意多边形 9"/>
          <p:cNvSpPr/>
          <p:nvPr/>
        </p:nvSpPr>
        <p:spPr bwMode="auto">
          <a:xfrm>
            <a:off x="5544456" y="2969114"/>
            <a:ext cx="246743" cy="827315"/>
          </a:xfrm>
          <a:custGeom>
            <a:avLst/>
            <a:gdLst>
              <a:gd name="connsiteX0" fmla="*/ 246743 w 246743"/>
              <a:gd name="connsiteY0" fmla="*/ 827315 h 827315"/>
              <a:gd name="connsiteX1" fmla="*/ 232229 w 246743"/>
              <a:gd name="connsiteY1" fmla="*/ 711200 h 827315"/>
              <a:gd name="connsiteX2" fmla="*/ 159658 w 246743"/>
              <a:gd name="connsiteY2" fmla="*/ 624115 h 827315"/>
              <a:gd name="connsiteX3" fmla="*/ 101600 w 246743"/>
              <a:gd name="connsiteY3" fmla="*/ 537029 h 827315"/>
              <a:gd name="connsiteX4" fmla="*/ 43543 w 246743"/>
              <a:gd name="connsiteY4" fmla="*/ 406400 h 827315"/>
              <a:gd name="connsiteX5" fmla="*/ 29029 w 246743"/>
              <a:gd name="connsiteY5" fmla="*/ 319315 h 827315"/>
              <a:gd name="connsiteX6" fmla="*/ 14515 w 246743"/>
              <a:gd name="connsiteY6" fmla="*/ 261258 h 827315"/>
              <a:gd name="connsiteX7" fmla="*/ 0 w 246743"/>
              <a:gd name="connsiteY7" fmla="*/ 174172 h 827315"/>
              <a:gd name="connsiteX8" fmla="*/ 14515 w 246743"/>
              <a:gd name="connsiteY8" fmla="*/ 0 h 827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6743" h="827315">
                <a:moveTo>
                  <a:pt x="246743" y="827315"/>
                </a:moveTo>
                <a:cubicBezTo>
                  <a:pt x="241905" y="788610"/>
                  <a:pt x="242492" y="748832"/>
                  <a:pt x="232229" y="711200"/>
                </a:cubicBezTo>
                <a:cubicBezTo>
                  <a:pt x="222895" y="676974"/>
                  <a:pt x="178962" y="648934"/>
                  <a:pt x="159658" y="624115"/>
                </a:cubicBezTo>
                <a:cubicBezTo>
                  <a:pt x="138239" y="596576"/>
                  <a:pt x="101600" y="537029"/>
                  <a:pt x="101600" y="537029"/>
                </a:cubicBezTo>
                <a:cubicBezTo>
                  <a:pt x="67056" y="433394"/>
                  <a:pt x="89545" y="475403"/>
                  <a:pt x="43543" y="406400"/>
                </a:cubicBezTo>
                <a:cubicBezTo>
                  <a:pt x="38705" y="377372"/>
                  <a:pt x="34800" y="348172"/>
                  <a:pt x="29029" y="319315"/>
                </a:cubicBezTo>
                <a:cubicBezTo>
                  <a:pt x="25117" y="299754"/>
                  <a:pt x="18427" y="280819"/>
                  <a:pt x="14515" y="261258"/>
                </a:cubicBezTo>
                <a:cubicBezTo>
                  <a:pt x="8743" y="232400"/>
                  <a:pt x="4838" y="203201"/>
                  <a:pt x="0" y="174172"/>
                </a:cubicBezTo>
                <a:lnTo>
                  <a:pt x="14515" y="0"/>
                </a:lnTo>
              </a:path>
            </a:pathLst>
          </a:custGeom>
          <a:noFill/>
          <a:ln w="38100" cap="sq" cmpd="sng" algn="ctr">
            <a:solidFill>
              <a:srgbClr val="FC080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 bwMode="auto">
          <a:xfrm>
            <a:off x="5486399" y="2490143"/>
            <a:ext cx="181428" cy="1669143"/>
          </a:xfrm>
          <a:prstGeom prst="line">
            <a:avLst/>
          </a:prstGeom>
          <a:solidFill>
            <a:srgbClr val="0000FF"/>
          </a:solidFill>
          <a:ln w="2857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436" y="1772630"/>
            <a:ext cx="7558457" cy="506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4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515" y="448161"/>
            <a:ext cx="8285714" cy="53333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249" y="1248351"/>
            <a:ext cx="6961905" cy="7619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00" y="2143685"/>
            <a:ext cx="3952381" cy="62857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229" y="2905685"/>
            <a:ext cx="2761905" cy="70476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0134" y="2905685"/>
            <a:ext cx="3152381" cy="79047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2515" y="3000923"/>
            <a:ext cx="2980952" cy="69523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3943" y="3791399"/>
            <a:ext cx="809524" cy="56190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8229" y="2688475"/>
            <a:ext cx="9161905" cy="170476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200" y="4502084"/>
            <a:ext cx="9000000" cy="52381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7200" y="5323435"/>
            <a:ext cx="2038095" cy="114285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91962" y="5155722"/>
            <a:ext cx="6695238" cy="1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8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66" y="1193228"/>
            <a:ext cx="5838095" cy="5371429"/>
          </a:xfrm>
          <a:prstGeom prst="rect">
            <a:avLst/>
          </a:prstGeom>
        </p:spPr>
      </p:pic>
      <p:sp>
        <p:nvSpPr>
          <p:cNvPr id="4" name="菱形 3"/>
          <p:cNvSpPr/>
          <p:nvPr/>
        </p:nvSpPr>
        <p:spPr bwMode="auto">
          <a:xfrm rot="478673">
            <a:off x="1897455" y="1540008"/>
            <a:ext cx="4621257" cy="2369633"/>
          </a:xfrm>
          <a:prstGeom prst="diamond">
            <a:avLst/>
          </a:prstGeom>
          <a:solidFill>
            <a:srgbClr val="FF33CC">
              <a:alpha val="50196"/>
            </a:srgbClr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903" y="3191421"/>
            <a:ext cx="1847619" cy="6666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9713" y="1195157"/>
            <a:ext cx="1066667" cy="542857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 bwMode="auto">
          <a:xfrm flipH="1">
            <a:off x="4862286" y="1502208"/>
            <a:ext cx="2467427" cy="1081335"/>
          </a:xfrm>
          <a:prstGeom prst="straightConnector1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接连接符 9"/>
          <p:cNvCxnSpPr/>
          <p:nvPr/>
        </p:nvCxnSpPr>
        <p:spPr bwMode="auto">
          <a:xfrm flipH="1">
            <a:off x="4876801" y="566057"/>
            <a:ext cx="435427" cy="2017486"/>
          </a:xfrm>
          <a:prstGeom prst="line">
            <a:avLst/>
          </a:prstGeom>
          <a:solidFill>
            <a:srgbClr val="0000FF"/>
          </a:solidFill>
          <a:ln w="38100" cap="sq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连接符 12"/>
          <p:cNvCxnSpPr/>
          <p:nvPr/>
        </p:nvCxnSpPr>
        <p:spPr bwMode="auto">
          <a:xfrm flipH="1">
            <a:off x="4368800" y="2583543"/>
            <a:ext cx="508000" cy="2119086"/>
          </a:xfrm>
          <a:prstGeom prst="line">
            <a:avLst/>
          </a:prstGeom>
          <a:solidFill>
            <a:srgbClr val="0000FF"/>
          </a:solidFill>
          <a:ln w="38100" cap="sq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连接符 15"/>
          <p:cNvCxnSpPr/>
          <p:nvPr/>
        </p:nvCxnSpPr>
        <p:spPr bwMode="auto">
          <a:xfrm flipH="1">
            <a:off x="4020458" y="4702629"/>
            <a:ext cx="348342" cy="1712685"/>
          </a:xfrm>
          <a:prstGeom prst="line">
            <a:avLst/>
          </a:prstGeom>
          <a:solidFill>
            <a:srgbClr val="0000FF"/>
          </a:solidFill>
          <a:ln w="38100" cap="sq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2248" y="585350"/>
            <a:ext cx="1504762" cy="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74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85" y="625304"/>
            <a:ext cx="5342857" cy="9047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771" y="1530066"/>
            <a:ext cx="6800000" cy="6761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952" y="749114"/>
            <a:ext cx="1495238" cy="657143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 bwMode="auto">
          <a:xfrm>
            <a:off x="420914" y="2206256"/>
            <a:ext cx="9550400" cy="0"/>
          </a:xfrm>
          <a:prstGeom prst="line">
            <a:avLst/>
          </a:prstGeom>
          <a:solidFill>
            <a:srgbClr val="0000FF"/>
          </a:solidFill>
          <a:ln w="28575" cap="sq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914" y="2453874"/>
            <a:ext cx="3200000" cy="8571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4800" y="2453874"/>
            <a:ext cx="3200000" cy="90476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771" y="3358636"/>
            <a:ext cx="5085714" cy="110476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9333" y="3520472"/>
            <a:ext cx="1990476" cy="9238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400" y="4537727"/>
            <a:ext cx="5390476" cy="104761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26591" y="5677249"/>
            <a:ext cx="6790476" cy="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48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81" y="489914"/>
            <a:ext cx="6638095" cy="9142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81" y="1586638"/>
            <a:ext cx="2476190" cy="7238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029" y="2556371"/>
            <a:ext cx="3066667" cy="7142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1696" y="2556371"/>
            <a:ext cx="3495238" cy="7714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6934" y="2670657"/>
            <a:ext cx="2419048" cy="6571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25982" y="2742085"/>
            <a:ext cx="647619" cy="51428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553" y="3327800"/>
            <a:ext cx="590476" cy="55238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1220" y="3603990"/>
            <a:ext cx="9228571" cy="113333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5029" y="5232352"/>
            <a:ext cx="1152381" cy="114285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73486" y="4771523"/>
            <a:ext cx="7200000" cy="1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52" y="672504"/>
            <a:ext cx="7723809" cy="13619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52" y="2292390"/>
            <a:ext cx="600000" cy="64761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856" y="2135246"/>
            <a:ext cx="6371429" cy="9619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552" y="3197988"/>
            <a:ext cx="4266667" cy="8476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3219" y="3249271"/>
            <a:ext cx="3152381" cy="75238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552" y="4260730"/>
            <a:ext cx="3314286" cy="6952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5315" y="4197600"/>
            <a:ext cx="3914286" cy="93333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6475" y="5366328"/>
            <a:ext cx="3876190" cy="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71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81" y="599933"/>
            <a:ext cx="7723809" cy="13619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600" y="2272885"/>
            <a:ext cx="5800000" cy="62857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00" y="3212503"/>
            <a:ext cx="2400000" cy="6761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8076" y="3212503"/>
            <a:ext cx="6619048" cy="7809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3447" y="4217690"/>
            <a:ext cx="5504762" cy="7142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600" y="5369418"/>
            <a:ext cx="1933333" cy="64761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9161" y="5156211"/>
            <a:ext cx="4819048" cy="137142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06437" y="5213353"/>
            <a:ext cx="3371429" cy="125714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4095" y="2209700"/>
            <a:ext cx="3895238" cy="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0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981" y="587438"/>
            <a:ext cx="5409524" cy="100952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228" y="1732239"/>
            <a:ext cx="5914286" cy="78095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6514" y="2648468"/>
            <a:ext cx="4685714" cy="5904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267" y="3374221"/>
            <a:ext cx="5123809" cy="10476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7219" y="4842143"/>
            <a:ext cx="4142857" cy="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40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848" y="2534142"/>
            <a:ext cx="4295238" cy="62857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476" y="3298409"/>
            <a:ext cx="2104762" cy="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2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76" y="429648"/>
            <a:ext cx="7019048" cy="190476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066" y="2265467"/>
            <a:ext cx="4666667" cy="14857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76" y="3751181"/>
            <a:ext cx="5380952" cy="6571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476" y="4323017"/>
            <a:ext cx="6638095" cy="9333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056" y="5226321"/>
            <a:ext cx="5895238" cy="64761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3999" y="5839898"/>
            <a:ext cx="5542857" cy="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24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32" y="531552"/>
            <a:ext cx="8104762" cy="30952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85" y="3683066"/>
            <a:ext cx="6428571" cy="149523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81" y="5234580"/>
            <a:ext cx="2095238" cy="6285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5009" y="5178304"/>
            <a:ext cx="5180952" cy="80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4304" y="6104428"/>
            <a:ext cx="561905" cy="6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2875" y="6104428"/>
            <a:ext cx="3790476" cy="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48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371" y="523285"/>
            <a:ext cx="6942857" cy="14571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133" y="2206447"/>
            <a:ext cx="1790476" cy="79047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133" y="3222942"/>
            <a:ext cx="2495238" cy="8571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276" y="4492009"/>
            <a:ext cx="2638095" cy="1038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4799" y="2377875"/>
            <a:ext cx="1685714" cy="6190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799" y="3346752"/>
            <a:ext cx="1238095" cy="7333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2894" y="3394370"/>
            <a:ext cx="3057143" cy="77142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9561" y="4213417"/>
            <a:ext cx="1476190" cy="57142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5483" y="4918178"/>
            <a:ext cx="714286" cy="68571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34738" y="5011056"/>
            <a:ext cx="2257143" cy="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8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447" y="608085"/>
            <a:ext cx="7847619" cy="117142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71" y="2196695"/>
            <a:ext cx="4714286" cy="78095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334" y="3034189"/>
            <a:ext cx="5476190" cy="10380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9524" y="3045939"/>
            <a:ext cx="2676190" cy="8761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3256" y="4128826"/>
            <a:ext cx="3400000" cy="9714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4400" y="3922129"/>
            <a:ext cx="4295238" cy="150476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2592" y="5100255"/>
            <a:ext cx="4400000" cy="158095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2592" y="5233588"/>
            <a:ext cx="3295238" cy="1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3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67" y="512390"/>
            <a:ext cx="6523809" cy="11142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398" y="710105"/>
            <a:ext cx="2457143" cy="59047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41" y="1741152"/>
            <a:ext cx="6794859" cy="12977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0114" y="3038865"/>
            <a:ext cx="7541257" cy="114775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779" y="4186623"/>
            <a:ext cx="8476190" cy="15333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5028" y="5924907"/>
            <a:ext cx="4485714" cy="7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75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43" y="447559"/>
            <a:ext cx="4771429" cy="142857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572" y="838034"/>
            <a:ext cx="1971429" cy="6476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0001" y="866605"/>
            <a:ext cx="1400000" cy="619048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 bwMode="auto">
          <a:xfrm>
            <a:off x="348343" y="1876130"/>
            <a:ext cx="10203543" cy="0"/>
          </a:xfrm>
          <a:prstGeom prst="line">
            <a:avLst/>
          </a:prstGeom>
          <a:solidFill>
            <a:srgbClr val="0000FF"/>
          </a:solidFill>
          <a:ln w="38100" cap="sq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343" y="1995440"/>
            <a:ext cx="7076190" cy="155238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3810" y="3786440"/>
            <a:ext cx="5228571" cy="8095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2381" y="3725186"/>
            <a:ext cx="2600000" cy="7619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3810" y="4715274"/>
            <a:ext cx="8209524" cy="1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90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560" y="1066298"/>
            <a:ext cx="7663336" cy="5791702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 bwMode="auto">
          <a:xfrm flipV="1">
            <a:off x="5646057" y="1335314"/>
            <a:ext cx="0" cy="2090057"/>
          </a:xfrm>
          <a:prstGeom prst="straightConnector1">
            <a:avLst/>
          </a:prstGeom>
          <a:solidFill>
            <a:srgbClr val="0000FF"/>
          </a:solidFill>
          <a:ln w="381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914" y="724616"/>
            <a:ext cx="714286" cy="476190"/>
          </a:xfrm>
          <a:prstGeom prst="rect">
            <a:avLst/>
          </a:prstGeom>
        </p:spPr>
      </p:pic>
      <p:cxnSp>
        <p:nvCxnSpPr>
          <p:cNvPr id="14" name="直接箭头连接符 13"/>
          <p:cNvCxnSpPr/>
          <p:nvPr/>
        </p:nvCxnSpPr>
        <p:spPr bwMode="auto">
          <a:xfrm flipV="1">
            <a:off x="5646057" y="2369432"/>
            <a:ext cx="1074159" cy="1048682"/>
          </a:xfrm>
          <a:prstGeom prst="straightConnector1">
            <a:avLst/>
          </a:prstGeom>
          <a:solidFill>
            <a:srgbClr val="0000FF"/>
          </a:solidFill>
          <a:ln w="381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905" y="1614746"/>
            <a:ext cx="609524" cy="457143"/>
          </a:xfrm>
          <a:prstGeom prst="rect">
            <a:avLst/>
          </a:prstGeom>
        </p:spPr>
      </p:pic>
      <p:cxnSp>
        <p:nvCxnSpPr>
          <p:cNvPr id="17" name="直接箭头连接符 16"/>
          <p:cNvCxnSpPr/>
          <p:nvPr/>
        </p:nvCxnSpPr>
        <p:spPr bwMode="auto">
          <a:xfrm flipV="1">
            <a:off x="5646057" y="2032000"/>
            <a:ext cx="2380343" cy="1378859"/>
          </a:xfrm>
          <a:prstGeom prst="straightConnector1">
            <a:avLst/>
          </a:prstGeom>
          <a:solidFill>
            <a:srgbClr val="0000FF"/>
          </a:solidFill>
          <a:ln w="38100" cap="sq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1174" y="2169048"/>
            <a:ext cx="2704762" cy="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399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733" y="667248"/>
            <a:ext cx="5733333" cy="7047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185" y="1524369"/>
            <a:ext cx="6797629" cy="4883319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 bwMode="auto">
          <a:xfrm flipH="1" flipV="1">
            <a:off x="5994399" y="2598057"/>
            <a:ext cx="798287" cy="1382486"/>
          </a:xfrm>
          <a:prstGeom prst="straightConnector1">
            <a:avLst/>
          </a:prstGeom>
          <a:solidFill>
            <a:srgbClr val="0000FF"/>
          </a:solidFill>
          <a:ln w="381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连接符 12"/>
          <p:cNvCxnSpPr/>
          <p:nvPr/>
        </p:nvCxnSpPr>
        <p:spPr bwMode="auto">
          <a:xfrm flipV="1">
            <a:off x="6807199" y="2612571"/>
            <a:ext cx="690664" cy="1382485"/>
          </a:xfrm>
          <a:prstGeom prst="line">
            <a:avLst/>
          </a:prstGeom>
          <a:solidFill>
            <a:srgbClr val="0000FF"/>
          </a:solidFill>
          <a:ln w="381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379" y="2193067"/>
            <a:ext cx="447619" cy="39047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7644" y="2207352"/>
            <a:ext cx="504762" cy="361905"/>
          </a:xfrm>
          <a:prstGeom prst="rect">
            <a:avLst/>
          </a:prstGeom>
        </p:spPr>
      </p:pic>
      <p:cxnSp>
        <p:nvCxnSpPr>
          <p:cNvPr id="19" name="直接箭头连接符 18"/>
          <p:cNvCxnSpPr/>
          <p:nvPr/>
        </p:nvCxnSpPr>
        <p:spPr bwMode="auto">
          <a:xfrm flipV="1">
            <a:off x="6809781" y="2207581"/>
            <a:ext cx="2218105" cy="1792558"/>
          </a:xfrm>
          <a:prstGeom prst="straightConnector1">
            <a:avLst/>
          </a:prstGeom>
          <a:solidFill>
            <a:srgbClr val="0000FF"/>
          </a:solidFill>
          <a:ln w="38100" cap="sq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2937" y="2207352"/>
            <a:ext cx="1276190" cy="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28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876" y="1513608"/>
            <a:ext cx="1190476" cy="66666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495" y="2646639"/>
            <a:ext cx="4923809" cy="78095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4038" y="3415296"/>
            <a:ext cx="2666667" cy="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46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76" y="2279705"/>
            <a:ext cx="3304762" cy="8761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838" y="1805343"/>
            <a:ext cx="3314286" cy="20571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0362" y="4178791"/>
            <a:ext cx="4819048" cy="5904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2062" y="5109352"/>
            <a:ext cx="5535648" cy="6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7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05" y="560428"/>
            <a:ext cx="2647619" cy="6571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05" y="1320276"/>
            <a:ext cx="3019048" cy="250476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7486" y="2007781"/>
            <a:ext cx="1885714" cy="7523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952" y="714104"/>
            <a:ext cx="3266667" cy="29333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238" y="3927743"/>
            <a:ext cx="6009524" cy="70476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2781" y="3984886"/>
            <a:ext cx="2638095" cy="64761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5581" y="4735210"/>
            <a:ext cx="4247619" cy="8380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3200" y="4820923"/>
            <a:ext cx="4419048" cy="66666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5581" y="5659018"/>
            <a:ext cx="7752381" cy="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7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201" y="612334"/>
            <a:ext cx="8535140" cy="5243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201" y="1663971"/>
            <a:ext cx="1971429" cy="71428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533" y="1368733"/>
            <a:ext cx="3990476" cy="130476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6201" y="3065250"/>
            <a:ext cx="1904762" cy="59047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7630" y="2848450"/>
            <a:ext cx="5552381" cy="12952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6201" y="4342719"/>
            <a:ext cx="580952" cy="49523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8582" y="4554483"/>
            <a:ext cx="8800000" cy="75238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7316" y="5643724"/>
            <a:ext cx="2000000" cy="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92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456" y="523514"/>
            <a:ext cx="6257143" cy="14857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496" y="2009228"/>
            <a:ext cx="9009524" cy="158095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496" y="3835210"/>
            <a:ext cx="1961905" cy="5809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2305" y="3730448"/>
            <a:ext cx="1390476" cy="7904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9868" y="3392352"/>
            <a:ext cx="2552381" cy="14666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2249" y="3786495"/>
            <a:ext cx="1590476" cy="61904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2456" y="5272353"/>
            <a:ext cx="561905" cy="60952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03621" y="5055334"/>
            <a:ext cx="4895238" cy="14380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37487" y="5412476"/>
            <a:ext cx="1980952" cy="7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30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46" y="426612"/>
            <a:ext cx="8016935" cy="13961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48" y="5906677"/>
            <a:ext cx="8647619" cy="6761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495" y="1782610"/>
            <a:ext cx="5190476" cy="12285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1828" y="3011181"/>
            <a:ext cx="1657143" cy="131428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8971" y="3125467"/>
            <a:ext cx="1114286" cy="108571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6114" y="3125467"/>
            <a:ext cx="1676190" cy="105714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2304" y="3057867"/>
            <a:ext cx="1209524" cy="115238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248" y="4668324"/>
            <a:ext cx="1200000" cy="6380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1427" y="4439753"/>
            <a:ext cx="2466667" cy="109523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52304" y="4398712"/>
            <a:ext cx="3609524" cy="111428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23772" y="4363562"/>
            <a:ext cx="2876190" cy="1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7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095" y="3038524"/>
            <a:ext cx="6923809" cy="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55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36" y="743482"/>
            <a:ext cx="2666667" cy="79047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904" y="437151"/>
            <a:ext cx="3038095" cy="155238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76" y="2643647"/>
            <a:ext cx="5114987" cy="39810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4987" y="4415115"/>
            <a:ext cx="971429" cy="438095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 bwMode="auto">
          <a:xfrm>
            <a:off x="4016797" y="4139344"/>
            <a:ext cx="72571" cy="116114"/>
          </a:xfrm>
          <a:prstGeom prst="ellipse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5" name="直接箭头连接符 14"/>
          <p:cNvCxnSpPr/>
          <p:nvPr/>
        </p:nvCxnSpPr>
        <p:spPr bwMode="auto">
          <a:xfrm flipH="1" flipV="1">
            <a:off x="3376187" y="3137503"/>
            <a:ext cx="662382" cy="1030869"/>
          </a:xfrm>
          <a:prstGeom prst="straightConnector1">
            <a:avLst/>
          </a:prstGeom>
          <a:solidFill>
            <a:srgbClr val="0000FF"/>
          </a:solidFill>
          <a:ln w="381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0949" y="2119596"/>
            <a:ext cx="1695238" cy="61904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7378" y="1966214"/>
            <a:ext cx="2115495" cy="134733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2873" y="2121983"/>
            <a:ext cx="2485714" cy="72381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89600" y="3583138"/>
            <a:ext cx="3180952" cy="1466667"/>
          </a:xfrm>
          <a:prstGeom prst="rect">
            <a:avLst/>
          </a:prstGeom>
        </p:spPr>
      </p:pic>
      <p:cxnSp>
        <p:nvCxnSpPr>
          <p:cNvPr id="23" name="直接箭头连接符 22"/>
          <p:cNvCxnSpPr>
            <a:stCxn id="9" idx="6"/>
          </p:cNvCxnSpPr>
          <p:nvPr/>
        </p:nvCxnSpPr>
        <p:spPr bwMode="auto">
          <a:xfrm flipV="1">
            <a:off x="4089368" y="3313547"/>
            <a:ext cx="1527661" cy="883854"/>
          </a:xfrm>
          <a:prstGeom prst="straightConnector1">
            <a:avLst/>
          </a:prstGeom>
          <a:solidFill>
            <a:srgbClr val="0000FF"/>
          </a:solidFill>
          <a:ln w="38100" cap="sq" cmpd="sng" algn="ctr">
            <a:solidFill>
              <a:srgbClr val="FF33CC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4" name="图片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9905" y="5176885"/>
            <a:ext cx="3076190" cy="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1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63" y="2512540"/>
            <a:ext cx="5114987" cy="398103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095" y="738676"/>
            <a:ext cx="6438095" cy="56190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3181" y="1856047"/>
            <a:ext cx="1638095" cy="53333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4609" y="2389380"/>
            <a:ext cx="2333333" cy="56190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5150" y="2167419"/>
            <a:ext cx="1400000" cy="60952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5150" y="3022913"/>
            <a:ext cx="2019048" cy="57142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4198" y="2951285"/>
            <a:ext cx="980952" cy="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61" y="497495"/>
            <a:ext cx="7212839" cy="207800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52" y="2779127"/>
            <a:ext cx="4175733" cy="67377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552" y="3552685"/>
            <a:ext cx="1475736" cy="553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288" y="3621352"/>
            <a:ext cx="3329190" cy="7378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3478" y="3464142"/>
            <a:ext cx="2556185" cy="7993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552" y="4666947"/>
            <a:ext cx="2488191" cy="6484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5261" y="4415330"/>
            <a:ext cx="3186295" cy="115167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278" y="5874730"/>
            <a:ext cx="2670279" cy="66452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43886" y="5875837"/>
            <a:ext cx="1314286" cy="46666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42894" y="656581"/>
            <a:ext cx="3866667" cy="58095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92000" y="1619636"/>
            <a:ext cx="742857" cy="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2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00" y="1078562"/>
            <a:ext cx="8542857" cy="313333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00" y="526181"/>
            <a:ext cx="3933333" cy="55238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28" y="4464276"/>
            <a:ext cx="714286" cy="60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990" y="4407133"/>
            <a:ext cx="2380952" cy="6571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9942" y="4373799"/>
            <a:ext cx="4095238" cy="7238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2323" y="5591895"/>
            <a:ext cx="2314286" cy="6380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9942" y="5298241"/>
            <a:ext cx="3231160" cy="12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2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56" y="456563"/>
            <a:ext cx="8455885" cy="11156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86" y="1572228"/>
            <a:ext cx="5771429" cy="6285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542" y="2361904"/>
            <a:ext cx="5057143" cy="7619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256" y="3084113"/>
            <a:ext cx="1514286" cy="57142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5828" y="3064733"/>
            <a:ext cx="3628571" cy="80952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4399" y="3107590"/>
            <a:ext cx="3314286" cy="72381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5251" y="3874257"/>
            <a:ext cx="3645724" cy="78645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256" y="4811114"/>
            <a:ext cx="1828571" cy="67619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27732" y="4703566"/>
            <a:ext cx="3466667" cy="81904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22971" y="4640272"/>
            <a:ext cx="3285714" cy="81904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2398" y="5899177"/>
            <a:ext cx="1314286" cy="61904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57712" y="5681357"/>
            <a:ext cx="452795" cy="1136259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97007" y="5521557"/>
            <a:ext cx="3752381" cy="1304762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49388" y="5521557"/>
            <a:ext cx="2597837" cy="120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14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632" y="1576876"/>
            <a:ext cx="7353884" cy="51275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955" y="738447"/>
            <a:ext cx="4047619" cy="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4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637" y="1465533"/>
            <a:ext cx="8266667" cy="7047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7962" y="3704047"/>
            <a:ext cx="3190476" cy="293333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637" y="642296"/>
            <a:ext cx="2542857" cy="6095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065" y="2473998"/>
            <a:ext cx="1400000" cy="5904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9065" y="2416855"/>
            <a:ext cx="7209524" cy="6476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9160" y="3311034"/>
            <a:ext cx="2476190" cy="685714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 bwMode="auto">
          <a:xfrm>
            <a:off x="10668000" y="2627086"/>
            <a:ext cx="972457" cy="4010294"/>
          </a:xfrm>
          <a:prstGeom prst="line">
            <a:avLst/>
          </a:prstGeom>
          <a:solidFill>
            <a:srgbClr val="0000FF"/>
          </a:solidFill>
          <a:ln w="28575" cap="sq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637" y="4201542"/>
            <a:ext cx="4438095" cy="6380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22399" y="4839637"/>
            <a:ext cx="1438095" cy="83809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2874" y="5003987"/>
            <a:ext cx="4561905" cy="600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12874" y="5923094"/>
            <a:ext cx="2761905" cy="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7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14" y="558028"/>
            <a:ext cx="8514286" cy="217142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610" y="3231056"/>
            <a:ext cx="6380952" cy="6571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610" y="4198524"/>
            <a:ext cx="1923810" cy="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1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57" y="436047"/>
            <a:ext cx="8485714" cy="264761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00" y="3371209"/>
            <a:ext cx="7885714" cy="6380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676" y="4151133"/>
            <a:ext cx="5304762" cy="7619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9752" y="5054867"/>
            <a:ext cx="2409524" cy="6571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7200" y="5043676"/>
            <a:ext cx="1685714" cy="7238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5866" y="5181361"/>
            <a:ext cx="1952381" cy="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2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82" y="528428"/>
            <a:ext cx="6224282" cy="28679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82" y="3697381"/>
            <a:ext cx="6142857" cy="14952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600" y="5626990"/>
            <a:ext cx="400000" cy="5047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600" y="5560323"/>
            <a:ext cx="2419048" cy="6380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4880" y="632126"/>
            <a:ext cx="3334438" cy="72487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32334" y="675080"/>
            <a:ext cx="1130988" cy="57283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1398" y="1833647"/>
            <a:ext cx="361905" cy="4761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88655" y="1610720"/>
            <a:ext cx="3043679" cy="99494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88655" y="2701619"/>
            <a:ext cx="3763460" cy="72747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77586" y="3613611"/>
            <a:ext cx="1532908" cy="142091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15801" y="4059365"/>
            <a:ext cx="1782027" cy="62026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55460" y="5896782"/>
            <a:ext cx="1095238" cy="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3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09800" y="381000"/>
            <a:ext cx="2362200" cy="685800"/>
          </a:xfrm>
          <a:noFill/>
          <a:ln w="19050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zh-CN" altLang="en-US" sz="3200" b="1">
                <a:ea typeface="楷体_GB2312" pitchFamily="49" charset="-122"/>
              </a:rPr>
              <a:t>思考与练习</a:t>
            </a:r>
          </a:p>
        </p:txBody>
      </p:sp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2286000" y="1223963"/>
            <a:ext cx="2438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>
                <a:solidFill>
                  <a:srgbClr val="FFFFFF"/>
                </a:solidFill>
              </a:rPr>
              <a:t>1. </a:t>
            </a:r>
            <a:r>
              <a:rPr lang="zh-CN" altLang="en-US">
                <a:solidFill>
                  <a:srgbClr val="FFFFFF"/>
                </a:solidFill>
              </a:rPr>
              <a:t>如果平面</a:t>
            </a:r>
          </a:p>
        </p:txBody>
      </p:sp>
      <p:graphicFrame>
        <p:nvGraphicFramePr>
          <p:cNvPr id="27653" name="Object 5"/>
          <p:cNvGraphicFramePr>
            <a:graphicFrameLocks noChangeAspect="1"/>
          </p:cNvGraphicFramePr>
          <p:nvPr/>
        </p:nvGraphicFramePr>
        <p:xfrm>
          <a:off x="4267200" y="1358900"/>
          <a:ext cx="30480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Equation" r:id="rId3" imgW="3047760" imgH="393480" progId="Equation.3">
                  <p:embed/>
                </p:oleObj>
              </mc:Choice>
              <mc:Fallback>
                <p:oleObj name="Equation" r:id="rId3" imgW="30477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1358900"/>
                        <a:ext cx="30480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4" name="Text Box 6"/>
          <p:cNvSpPr txBox="1">
            <a:spLocks noChangeArrowheads="1"/>
          </p:cNvSpPr>
          <p:nvPr/>
        </p:nvSpPr>
        <p:spPr bwMode="auto">
          <a:xfrm>
            <a:off x="7315200" y="1223963"/>
            <a:ext cx="1676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与椭球面</a:t>
            </a:r>
          </a:p>
        </p:txBody>
      </p:sp>
      <p:sp>
        <p:nvSpPr>
          <p:cNvPr id="27655" name="Text Box 7"/>
          <p:cNvSpPr txBox="1">
            <a:spLocks noChangeArrowheads="1"/>
          </p:cNvSpPr>
          <p:nvPr/>
        </p:nvSpPr>
        <p:spPr bwMode="auto">
          <a:xfrm>
            <a:off x="3352800" y="1828801"/>
            <a:ext cx="1219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相切</a:t>
            </a:r>
            <a:r>
              <a:rPr lang="en-US" altLang="zh-CN">
                <a:solidFill>
                  <a:srgbClr val="FFFFFF"/>
                </a:solidFill>
              </a:rPr>
              <a:t>,</a:t>
            </a:r>
          </a:p>
        </p:txBody>
      </p:sp>
      <p:sp>
        <p:nvSpPr>
          <p:cNvPr id="27656" name="Text Box 8"/>
          <p:cNvSpPr txBox="1">
            <a:spLocks noChangeArrowheads="1"/>
          </p:cNvSpPr>
          <p:nvPr/>
        </p:nvSpPr>
        <p:spPr bwMode="auto">
          <a:xfrm>
            <a:off x="2209800" y="2438401"/>
            <a:ext cx="2819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b="1">
                <a:solidFill>
                  <a:srgbClr val="FFFF00"/>
                </a:solidFill>
              </a:rPr>
              <a:t>提示</a:t>
            </a:r>
            <a:r>
              <a:rPr lang="en-US" altLang="zh-CN" b="1">
                <a:solidFill>
                  <a:srgbClr val="FFFF00"/>
                </a:solidFill>
              </a:rPr>
              <a:t>:</a:t>
            </a:r>
            <a:r>
              <a:rPr lang="en-US" altLang="zh-CN">
                <a:solidFill>
                  <a:srgbClr val="FFFFFF"/>
                </a:solidFill>
              </a:rPr>
              <a:t>  </a:t>
            </a:r>
            <a:r>
              <a:rPr lang="zh-CN" altLang="en-US">
                <a:solidFill>
                  <a:srgbClr val="FFFFFF"/>
                </a:solidFill>
              </a:rPr>
              <a:t>设切点为</a:t>
            </a:r>
          </a:p>
        </p:txBody>
      </p:sp>
      <p:graphicFrame>
        <p:nvGraphicFramePr>
          <p:cNvPr id="27657" name="Object 9"/>
          <p:cNvGraphicFramePr>
            <a:graphicFrameLocks noChangeAspect="1"/>
          </p:cNvGraphicFramePr>
          <p:nvPr/>
        </p:nvGraphicFramePr>
        <p:xfrm>
          <a:off x="4762500" y="2522538"/>
          <a:ext cx="2171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Equation" r:id="rId5" imgW="2171520" imgH="444240" progId="Equation.3">
                  <p:embed/>
                </p:oleObj>
              </mc:Choice>
              <mc:Fallback>
                <p:oleObj name="Equation" r:id="rId5" imgW="217152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2500" y="2522538"/>
                        <a:ext cx="21717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8" name="Text Box 10"/>
          <p:cNvSpPr txBox="1">
            <a:spLocks noChangeArrowheads="1"/>
          </p:cNvSpPr>
          <p:nvPr/>
        </p:nvSpPr>
        <p:spPr bwMode="auto">
          <a:xfrm>
            <a:off x="6934200" y="2452688"/>
            <a:ext cx="990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则</a:t>
            </a:r>
          </a:p>
        </p:txBody>
      </p:sp>
      <p:graphicFrame>
        <p:nvGraphicFramePr>
          <p:cNvPr id="2" name="Object 14"/>
          <p:cNvGraphicFramePr>
            <a:graphicFrameLocks noChangeAspect="1"/>
          </p:cNvGraphicFramePr>
          <p:nvPr/>
        </p:nvGraphicFramePr>
        <p:xfrm>
          <a:off x="8915400" y="1219200"/>
          <a:ext cx="12827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Equation" r:id="rId7" imgW="1282680" imgH="507960" progId="Equation.3">
                  <p:embed/>
                </p:oleObj>
              </mc:Choice>
              <mc:Fallback>
                <p:oleObj name="Equation" r:id="rId7" imgW="128268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1219200"/>
                        <a:ext cx="12827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63" name="Object 15"/>
          <p:cNvGraphicFramePr>
            <a:graphicFrameLocks noChangeAspect="1"/>
          </p:cNvGraphicFramePr>
          <p:nvPr/>
        </p:nvGraphicFramePr>
        <p:xfrm>
          <a:off x="4381500" y="1905000"/>
          <a:ext cx="800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Equation" r:id="rId9" imgW="799920" imgH="444240" progId="Equation.3">
                  <p:embed/>
                </p:oleObj>
              </mc:Choice>
              <mc:Fallback>
                <p:oleObj name="Equation" r:id="rId9" imgW="79992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00" y="1905000"/>
                        <a:ext cx="8001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64" name="AutoShape 16"/>
          <p:cNvSpPr>
            <a:spLocks/>
          </p:cNvSpPr>
          <p:nvPr/>
        </p:nvSpPr>
        <p:spPr bwMode="auto">
          <a:xfrm>
            <a:off x="3200400" y="3276600"/>
            <a:ext cx="228600" cy="1828800"/>
          </a:xfrm>
          <a:prstGeom prst="leftBrace">
            <a:avLst>
              <a:gd name="adj1" fmla="val 66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</a:endParaRPr>
          </a:p>
        </p:txBody>
      </p:sp>
      <p:graphicFrame>
        <p:nvGraphicFramePr>
          <p:cNvPr id="27665" name="Object 17"/>
          <p:cNvGraphicFramePr>
            <a:graphicFrameLocks noChangeAspect="1"/>
          </p:cNvGraphicFramePr>
          <p:nvPr/>
        </p:nvGraphicFramePr>
        <p:xfrm>
          <a:off x="3581400" y="3048000"/>
          <a:ext cx="25019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Equation" r:id="rId11" imgW="2501640" imgH="939600" progId="Equation.3">
                  <p:embed/>
                </p:oleObj>
              </mc:Choice>
              <mc:Fallback>
                <p:oleObj name="Equation" r:id="rId11" imgW="2501640" imgH="93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3048000"/>
                        <a:ext cx="2501900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66" name="Object 18"/>
          <p:cNvGraphicFramePr>
            <a:graphicFrameLocks noChangeAspect="1"/>
          </p:cNvGraphicFramePr>
          <p:nvPr/>
        </p:nvGraphicFramePr>
        <p:xfrm>
          <a:off x="3771900" y="3595688"/>
          <a:ext cx="190500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Equation" r:id="rId13" imgW="190440" imgH="317160" progId="Equation.3">
                  <p:embed/>
                </p:oleObj>
              </mc:Choice>
              <mc:Fallback>
                <p:oleObj name="Equation" r:id="rId13" imgW="19044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1900" y="3595688"/>
                        <a:ext cx="190500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67" name="Object 19"/>
          <p:cNvGraphicFramePr>
            <a:graphicFrameLocks noChangeAspect="1"/>
          </p:cNvGraphicFramePr>
          <p:nvPr/>
        </p:nvGraphicFramePr>
        <p:xfrm>
          <a:off x="4667250" y="3595688"/>
          <a:ext cx="254000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Equation" r:id="rId15" imgW="253800" imgH="317160" progId="Equation.3">
                  <p:embed/>
                </p:oleObj>
              </mc:Choice>
              <mc:Fallback>
                <p:oleObj name="Equation" r:id="rId15" imgW="25380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7250" y="3595688"/>
                        <a:ext cx="254000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68" name="Object 20"/>
          <p:cNvGraphicFramePr>
            <a:graphicFrameLocks noChangeAspect="1"/>
          </p:cNvGraphicFramePr>
          <p:nvPr/>
        </p:nvGraphicFramePr>
        <p:xfrm>
          <a:off x="5441950" y="3597276"/>
          <a:ext cx="469900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Equation" r:id="rId17" imgW="469800" imgH="317160" progId="Equation.3">
                  <p:embed/>
                </p:oleObj>
              </mc:Choice>
              <mc:Fallback>
                <p:oleObj name="Equation" r:id="rId17" imgW="46980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1950" y="3597276"/>
                        <a:ext cx="469900" cy="3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69" name="Object 21"/>
          <p:cNvGraphicFramePr>
            <a:graphicFrameLocks noChangeAspect="1"/>
          </p:cNvGraphicFramePr>
          <p:nvPr/>
        </p:nvGraphicFramePr>
        <p:xfrm>
          <a:off x="3533776" y="4000500"/>
          <a:ext cx="355282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Equation" r:id="rId19" imgW="3555720" imgH="444240" progId="Equation.3">
                  <p:embed/>
                </p:oleObj>
              </mc:Choice>
              <mc:Fallback>
                <p:oleObj name="Equation" r:id="rId19" imgW="355572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3776" y="4000500"/>
                        <a:ext cx="3552825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70" name="Object 22"/>
          <p:cNvGraphicFramePr>
            <a:graphicFrameLocks noChangeAspect="1"/>
          </p:cNvGraphicFramePr>
          <p:nvPr/>
        </p:nvGraphicFramePr>
        <p:xfrm>
          <a:off x="3517900" y="4673600"/>
          <a:ext cx="27305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Equation" r:id="rId21" imgW="2730240" imgH="533160" progId="Equation.3">
                  <p:embed/>
                </p:oleObj>
              </mc:Choice>
              <mc:Fallback>
                <p:oleObj name="Equation" r:id="rId21" imgW="2730240" imgH="533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7900" y="4673600"/>
                        <a:ext cx="27305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71" name="AutoShape 23"/>
          <p:cNvSpPr>
            <a:spLocks noChangeArrowheads="1"/>
          </p:cNvSpPr>
          <p:nvPr/>
        </p:nvSpPr>
        <p:spPr bwMode="auto">
          <a:xfrm>
            <a:off x="3302000" y="5732463"/>
            <a:ext cx="1219200" cy="152400"/>
          </a:xfrm>
          <a:prstGeom prst="rightArrow">
            <a:avLst>
              <a:gd name="adj1" fmla="val 50000"/>
              <a:gd name="adj2" fmla="val 200000"/>
            </a:avLst>
          </a:prstGeom>
          <a:solidFill>
            <a:srgbClr val="00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</a:endParaRPr>
          </a:p>
        </p:txBody>
      </p:sp>
      <p:graphicFrame>
        <p:nvGraphicFramePr>
          <p:cNvPr id="27672" name="Object 24"/>
          <p:cNvGraphicFramePr>
            <a:graphicFrameLocks noChangeAspect="1"/>
          </p:cNvGraphicFramePr>
          <p:nvPr/>
        </p:nvGraphicFramePr>
        <p:xfrm>
          <a:off x="4724400" y="5638800"/>
          <a:ext cx="10160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Equation" r:id="rId23" imgW="1015920" imgH="317160" progId="Equation.3">
                  <p:embed/>
                </p:oleObj>
              </mc:Choice>
              <mc:Fallback>
                <p:oleObj name="Equation" r:id="rId23" imgW="101592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5638800"/>
                        <a:ext cx="10160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80" name="Object 32"/>
          <p:cNvGraphicFramePr>
            <a:graphicFrameLocks noChangeAspect="1"/>
          </p:cNvGraphicFramePr>
          <p:nvPr/>
        </p:nvGraphicFramePr>
        <p:xfrm>
          <a:off x="1981200" y="1835150"/>
          <a:ext cx="1371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Equation" r:id="rId25" imgW="1371600" imgH="431640" progId="Equation.3">
                  <p:embed/>
                </p:oleObj>
              </mc:Choice>
              <mc:Fallback>
                <p:oleObj name="Equation" r:id="rId25" imgW="13716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1835150"/>
                        <a:ext cx="13716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81" name="Text Box 33"/>
          <p:cNvSpPr txBox="1">
            <a:spLocks noChangeArrowheads="1"/>
          </p:cNvSpPr>
          <p:nvPr/>
        </p:nvSpPr>
        <p:spPr bwMode="auto">
          <a:xfrm>
            <a:off x="7451726" y="3160713"/>
            <a:ext cx="26447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srgbClr val="FFFFFF"/>
                </a:solidFill>
              </a:rPr>
              <a:t>(</a:t>
            </a:r>
            <a:r>
              <a:rPr lang="zh-CN" altLang="en-US">
                <a:solidFill>
                  <a:srgbClr val="FFFFFF"/>
                </a:solidFill>
              </a:rPr>
              <a:t>二法向量平行</a:t>
            </a:r>
            <a:r>
              <a:rPr lang="en-US" altLang="zh-CN">
                <a:solidFill>
                  <a:srgbClr val="FFFFFF"/>
                </a:solidFill>
              </a:rPr>
              <a:t>) </a:t>
            </a:r>
          </a:p>
        </p:txBody>
      </p:sp>
      <p:sp>
        <p:nvSpPr>
          <p:cNvPr id="27682" name="Text Box 34"/>
          <p:cNvSpPr txBox="1">
            <a:spLocks noChangeArrowheads="1"/>
          </p:cNvSpPr>
          <p:nvPr/>
        </p:nvSpPr>
        <p:spPr bwMode="auto">
          <a:xfrm>
            <a:off x="7467601" y="3886201"/>
            <a:ext cx="25558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srgbClr val="FFFFFF"/>
                </a:solidFill>
              </a:rPr>
              <a:t>(</a:t>
            </a:r>
            <a:r>
              <a:rPr lang="zh-CN" altLang="en-US">
                <a:solidFill>
                  <a:srgbClr val="FFFFFF"/>
                </a:solidFill>
              </a:rPr>
              <a:t>切点在平面上</a:t>
            </a:r>
            <a:r>
              <a:rPr lang="en-US" altLang="zh-CN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27683" name="Text Box 35"/>
          <p:cNvSpPr txBox="1">
            <a:spLocks noChangeArrowheads="1"/>
          </p:cNvSpPr>
          <p:nvPr/>
        </p:nvSpPr>
        <p:spPr bwMode="auto">
          <a:xfrm>
            <a:off x="7502526" y="4648201"/>
            <a:ext cx="29114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srgbClr val="FFFFFF"/>
                </a:solidFill>
              </a:rPr>
              <a:t>(</a:t>
            </a:r>
            <a:r>
              <a:rPr lang="zh-CN" altLang="en-US">
                <a:solidFill>
                  <a:srgbClr val="FFFFFF"/>
                </a:solidFill>
              </a:rPr>
              <a:t>切点在椭球面上</a:t>
            </a:r>
            <a:r>
              <a:rPr lang="en-US" altLang="zh-CN">
                <a:solidFill>
                  <a:srgbClr val="FFFF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9981830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7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7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7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7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7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7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7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76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7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7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7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76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7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7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7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27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7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7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autoUpdateAnimBg="0"/>
      <p:bldP spid="27654" grpId="0" autoUpdateAnimBg="0"/>
      <p:bldP spid="27655" grpId="0" autoUpdateAnimBg="0"/>
      <p:bldP spid="27656" grpId="0" autoUpdateAnimBg="0"/>
      <p:bldP spid="27658" grpId="0" autoUpdateAnimBg="0"/>
      <p:bldP spid="27664" grpId="0" animBg="1"/>
      <p:bldP spid="27671" grpId="0" animBg="1"/>
      <p:bldP spid="27681" grpId="0" build="p" autoUpdateAnimBg="0"/>
      <p:bldP spid="27682" grpId="0" build="p" autoUpdateAnimBg="0"/>
      <p:bldP spid="27683" grpId="0" build="p" autoUpdateAnimBg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9" name="Text Box 3"/>
          <p:cNvSpPr txBox="1">
            <a:spLocks noChangeArrowheads="1"/>
          </p:cNvSpPr>
          <p:nvPr/>
        </p:nvSpPr>
        <p:spPr bwMode="auto">
          <a:xfrm>
            <a:off x="4800600" y="395288"/>
            <a:ext cx="2133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证明 曲面</a:t>
            </a:r>
          </a:p>
        </p:txBody>
      </p:sp>
      <p:graphicFrame>
        <p:nvGraphicFramePr>
          <p:cNvPr id="44036" name="Object 4"/>
          <p:cNvGraphicFramePr>
            <a:graphicFrameLocks noChangeAspect="1"/>
          </p:cNvGraphicFramePr>
          <p:nvPr/>
        </p:nvGraphicFramePr>
        <p:xfrm>
          <a:off x="6477000" y="228600"/>
          <a:ext cx="15240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Equation" r:id="rId3" imgW="1523880" imgH="850680" progId="Equation.3">
                  <p:embed/>
                </p:oleObj>
              </mc:Choice>
              <mc:Fallback>
                <p:oleObj name="Equation" r:id="rId3" imgW="1523880" imgH="850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228600"/>
                        <a:ext cx="15240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7" name="Text Box 5"/>
          <p:cNvSpPr txBox="1">
            <a:spLocks noChangeArrowheads="1"/>
          </p:cNvSpPr>
          <p:nvPr/>
        </p:nvSpPr>
        <p:spPr bwMode="auto">
          <a:xfrm>
            <a:off x="8001000" y="381001"/>
            <a:ext cx="2362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上任一点处的</a:t>
            </a:r>
          </a:p>
        </p:txBody>
      </p:sp>
      <p:sp>
        <p:nvSpPr>
          <p:cNvPr id="44038" name="Text Box 6"/>
          <p:cNvSpPr txBox="1">
            <a:spLocks noChangeArrowheads="1"/>
          </p:cNvSpPr>
          <p:nvPr/>
        </p:nvSpPr>
        <p:spPr bwMode="auto">
          <a:xfrm>
            <a:off x="1752600" y="990601"/>
            <a:ext cx="3276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切平面都通过原点</a:t>
            </a:r>
            <a:r>
              <a:rPr lang="en-US" altLang="zh-CN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44039" name="Text Box 7"/>
          <p:cNvSpPr txBox="1">
            <a:spLocks noChangeArrowheads="1"/>
          </p:cNvSpPr>
          <p:nvPr/>
        </p:nvSpPr>
        <p:spPr bwMode="auto">
          <a:xfrm>
            <a:off x="2133600" y="1600201"/>
            <a:ext cx="4495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b="1">
                <a:solidFill>
                  <a:srgbClr val="FFFF00"/>
                </a:solidFill>
              </a:rPr>
              <a:t>提示</a:t>
            </a:r>
            <a:r>
              <a:rPr lang="en-US" altLang="zh-CN" b="1">
                <a:solidFill>
                  <a:srgbClr val="FFFF00"/>
                </a:solidFill>
              </a:rPr>
              <a:t>:</a:t>
            </a:r>
            <a:r>
              <a:rPr lang="en-US" altLang="zh-CN">
                <a:solidFill>
                  <a:srgbClr val="FFFFFF"/>
                </a:solidFill>
              </a:rPr>
              <a:t>  </a:t>
            </a:r>
            <a:r>
              <a:rPr lang="zh-CN" altLang="en-US">
                <a:solidFill>
                  <a:srgbClr val="FFFFFF"/>
                </a:solidFill>
              </a:rPr>
              <a:t>在曲面上任意取一点</a:t>
            </a:r>
          </a:p>
        </p:txBody>
      </p:sp>
      <p:graphicFrame>
        <p:nvGraphicFramePr>
          <p:cNvPr id="44040" name="Object 8"/>
          <p:cNvGraphicFramePr>
            <a:graphicFrameLocks noChangeAspect="1"/>
          </p:cNvGraphicFramePr>
          <p:nvPr/>
        </p:nvGraphicFramePr>
        <p:xfrm>
          <a:off x="6489700" y="1676400"/>
          <a:ext cx="21209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Equation" r:id="rId5" imgW="2120760" imgH="444240" progId="Equation.3">
                  <p:embed/>
                </p:oleObj>
              </mc:Choice>
              <mc:Fallback>
                <p:oleObj name="Equation" r:id="rId5" imgW="21207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9700" y="1676400"/>
                        <a:ext cx="21209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41" name="Text Box 9"/>
          <p:cNvSpPr txBox="1">
            <a:spLocks noChangeArrowheads="1"/>
          </p:cNvSpPr>
          <p:nvPr/>
        </p:nvSpPr>
        <p:spPr bwMode="auto">
          <a:xfrm>
            <a:off x="8534400" y="1600201"/>
            <a:ext cx="1905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则通过此</a:t>
            </a:r>
          </a:p>
        </p:txBody>
      </p:sp>
      <p:graphicFrame>
        <p:nvGraphicFramePr>
          <p:cNvPr id="44042" name="Object 10"/>
          <p:cNvGraphicFramePr>
            <a:graphicFrameLocks noChangeAspect="1"/>
          </p:cNvGraphicFramePr>
          <p:nvPr/>
        </p:nvGraphicFramePr>
        <p:xfrm>
          <a:off x="3270250" y="2822575"/>
          <a:ext cx="1181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Equation" r:id="rId7" imgW="1180800" imgH="444240" progId="Equation.3">
                  <p:embed/>
                </p:oleObj>
              </mc:Choice>
              <mc:Fallback>
                <p:oleObj name="Equation" r:id="rId7" imgW="11808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0250" y="2822575"/>
                        <a:ext cx="11811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44" name="Text Box 12"/>
          <p:cNvSpPr txBox="1">
            <a:spLocks noChangeArrowheads="1"/>
          </p:cNvSpPr>
          <p:nvPr/>
        </p:nvSpPr>
        <p:spPr bwMode="auto">
          <a:xfrm>
            <a:off x="3429000" y="4495800"/>
            <a:ext cx="6400800" cy="1392238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b="1">
                <a:solidFill>
                  <a:srgbClr val="FFFF00"/>
                </a:solidFill>
              </a:rPr>
              <a:t> </a:t>
            </a:r>
            <a:r>
              <a:rPr lang="zh-CN" altLang="en-US" sz="3600" b="1">
                <a:solidFill>
                  <a:srgbClr val="FFFF00"/>
                </a:solidFill>
              </a:rPr>
              <a:t>作业</a:t>
            </a:r>
            <a:endParaRPr lang="zh-CN" altLang="en-US" sz="3600">
              <a:solidFill>
                <a:srgbClr val="FFFFFF"/>
              </a:solidFill>
            </a:endParaRP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   </a:t>
            </a:r>
            <a:r>
              <a:rPr lang="en-US" altLang="zh-CN" sz="3200">
                <a:solidFill>
                  <a:srgbClr val="FFFFFF"/>
                </a:solidFill>
              </a:rPr>
              <a:t>P102     4</a:t>
            </a:r>
            <a:r>
              <a:rPr lang="zh-CN" altLang="en-US" sz="3200">
                <a:solidFill>
                  <a:srgbClr val="FFFFFF"/>
                </a:solidFill>
              </a:rPr>
              <a:t>，</a:t>
            </a:r>
            <a:r>
              <a:rPr lang="en-US" altLang="zh-CN" sz="3200">
                <a:solidFill>
                  <a:srgbClr val="FFFFFF"/>
                </a:solidFill>
              </a:rPr>
              <a:t>6</a:t>
            </a:r>
            <a:r>
              <a:rPr lang="zh-CN" altLang="en-US" sz="3200">
                <a:solidFill>
                  <a:srgbClr val="FFFFFF"/>
                </a:solidFill>
              </a:rPr>
              <a:t>，</a:t>
            </a:r>
            <a:r>
              <a:rPr lang="en-US" altLang="zh-CN" sz="3200">
                <a:solidFill>
                  <a:srgbClr val="FFFFFF"/>
                </a:solidFill>
              </a:rPr>
              <a:t>7</a:t>
            </a:r>
            <a:r>
              <a:rPr lang="zh-CN" altLang="en-US" sz="3200">
                <a:solidFill>
                  <a:srgbClr val="FFFFFF"/>
                </a:solidFill>
              </a:rPr>
              <a:t>，</a:t>
            </a:r>
            <a:r>
              <a:rPr lang="en-US" altLang="zh-CN" sz="3200">
                <a:solidFill>
                  <a:srgbClr val="FFFFFF"/>
                </a:solidFill>
              </a:rPr>
              <a:t>10</a:t>
            </a:r>
            <a:r>
              <a:rPr lang="zh-CN" altLang="en-US" sz="3200">
                <a:solidFill>
                  <a:srgbClr val="FFFFFF"/>
                </a:solidFill>
              </a:rPr>
              <a:t>，</a:t>
            </a:r>
            <a:r>
              <a:rPr lang="en-US" altLang="zh-CN" sz="3200">
                <a:solidFill>
                  <a:srgbClr val="FFFFFF"/>
                </a:solidFill>
              </a:rPr>
              <a:t>11</a:t>
            </a:r>
            <a:r>
              <a:rPr lang="zh-CN" altLang="en-US" sz="3200">
                <a:solidFill>
                  <a:srgbClr val="FFFFFF"/>
                </a:solidFill>
              </a:rPr>
              <a:t>，</a:t>
            </a:r>
            <a:r>
              <a:rPr lang="en-US" altLang="zh-CN" sz="3200">
                <a:solidFill>
                  <a:srgbClr val="FFFFFF"/>
                </a:solidFill>
              </a:rPr>
              <a:t>12</a:t>
            </a:r>
          </a:p>
        </p:txBody>
      </p:sp>
      <p:graphicFrame>
        <p:nvGraphicFramePr>
          <p:cNvPr id="44045" name="Object 13"/>
          <p:cNvGraphicFramePr>
            <a:graphicFrameLocks noChangeAspect="1"/>
          </p:cNvGraphicFramePr>
          <p:nvPr/>
        </p:nvGraphicFramePr>
        <p:xfrm>
          <a:off x="4572000" y="2590800"/>
          <a:ext cx="20066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Equation" r:id="rId9" imgW="2006280" imgH="939600" progId="Equation.3">
                  <p:embed/>
                </p:oleObj>
              </mc:Choice>
              <mc:Fallback>
                <p:oleObj name="Equation" r:id="rId9" imgW="2006280" imgH="93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2590800"/>
                        <a:ext cx="2006600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46" name="Object 14"/>
          <p:cNvGraphicFramePr>
            <a:graphicFrameLocks noChangeAspect="1"/>
          </p:cNvGraphicFramePr>
          <p:nvPr/>
        </p:nvGraphicFramePr>
        <p:xfrm>
          <a:off x="6642100" y="2590800"/>
          <a:ext cx="23495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Equation" r:id="rId11" imgW="2349360" imgH="939600" progId="Equation.3">
                  <p:embed/>
                </p:oleObj>
              </mc:Choice>
              <mc:Fallback>
                <p:oleObj name="Equation" r:id="rId11" imgW="2349360" imgH="93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2100" y="2590800"/>
                        <a:ext cx="2349500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85" name="Rectangle 15"/>
          <p:cNvSpPr>
            <a:spLocks noGrp="1" noChangeArrowheads="1"/>
          </p:cNvSpPr>
          <p:nvPr>
            <p:ph type="title"/>
          </p:nvPr>
        </p:nvSpPr>
        <p:spPr>
          <a:xfrm>
            <a:off x="2209800" y="381000"/>
            <a:ext cx="3048000" cy="609600"/>
          </a:xfrm>
        </p:spPr>
        <p:txBody>
          <a:bodyPr/>
          <a:lstStyle/>
          <a:p>
            <a:pPr algn="l" eaLnBrk="1" hangingPunct="1"/>
            <a:r>
              <a:rPr lang="en-US" altLang="zh-CN" sz="2800">
                <a:solidFill>
                  <a:schemeClr val="tx1"/>
                </a:solidFill>
                <a:ea typeface="楷体_GB2312" pitchFamily="49" charset="-122"/>
              </a:rPr>
              <a:t>2. </a:t>
            </a:r>
            <a:r>
              <a:rPr lang="zh-CN" altLang="en-US" sz="2800">
                <a:solidFill>
                  <a:schemeClr val="tx1"/>
                </a:solidFill>
                <a:ea typeface="楷体_GB2312" pitchFamily="49" charset="-122"/>
              </a:rPr>
              <a:t>设</a:t>
            </a:r>
            <a:r>
              <a:rPr lang="zh-CN" altLang="en-US" sz="2800" i="1">
                <a:solidFill>
                  <a:schemeClr val="tx1"/>
                </a:solidFill>
                <a:ea typeface="楷体_GB2312" pitchFamily="49" charset="-122"/>
              </a:rPr>
              <a:t> </a:t>
            </a:r>
            <a:r>
              <a:rPr lang="en-US" altLang="zh-CN" sz="2800" i="1">
                <a:solidFill>
                  <a:schemeClr val="tx1"/>
                </a:solidFill>
                <a:ea typeface="楷体_GB2312" pitchFamily="49" charset="-122"/>
              </a:rPr>
              <a:t>f</a:t>
            </a:r>
            <a:r>
              <a:rPr lang="en-US" altLang="zh-CN" sz="2800">
                <a:solidFill>
                  <a:schemeClr val="tx1"/>
                </a:solidFill>
                <a:ea typeface="楷体_GB2312" pitchFamily="49" charset="-122"/>
              </a:rPr>
              <a:t> ( </a:t>
            </a:r>
            <a:r>
              <a:rPr lang="en-US" altLang="zh-CN" sz="2800" i="1">
                <a:solidFill>
                  <a:schemeClr val="tx1"/>
                </a:solidFill>
                <a:ea typeface="楷体_GB2312" pitchFamily="49" charset="-122"/>
              </a:rPr>
              <a:t>u</a:t>
            </a:r>
            <a:r>
              <a:rPr lang="en-US" altLang="zh-CN" sz="2800">
                <a:solidFill>
                  <a:schemeClr val="tx1"/>
                </a:solidFill>
                <a:ea typeface="楷体_GB2312" pitchFamily="49" charset="-122"/>
              </a:rPr>
              <a:t> ) </a:t>
            </a:r>
            <a:r>
              <a:rPr lang="zh-CN" altLang="en-US" sz="2800">
                <a:solidFill>
                  <a:schemeClr val="tx1"/>
                </a:solidFill>
                <a:ea typeface="楷体_GB2312" pitchFamily="49" charset="-122"/>
              </a:rPr>
              <a:t>可微</a:t>
            </a:r>
            <a:r>
              <a:rPr lang="en-US" altLang="zh-CN" sz="2800">
                <a:solidFill>
                  <a:schemeClr val="tx1"/>
                </a:solidFill>
                <a:ea typeface="楷体_GB2312" pitchFamily="49" charset="-122"/>
              </a:rPr>
              <a:t>,</a:t>
            </a:r>
          </a:p>
        </p:txBody>
      </p:sp>
      <p:pic>
        <p:nvPicPr>
          <p:cNvPr id="28686" name="Picture 16" descr="F:\My Documents\数学资源库\机动.jpg">
            <a:hlinkClick r:id="rId13" action="ppaction://hlinkpres?slideindex=1&amp;slidetitle=第七节"/>
          </p:cNvPr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231A93"/>
              </a:clrFrom>
              <a:clrTo>
                <a:srgbClr val="231A9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376989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7" name="Text Box 17"/>
          <p:cNvSpPr txBox="1">
            <a:spLocks noChangeArrowheads="1"/>
          </p:cNvSpPr>
          <p:nvPr/>
        </p:nvSpPr>
        <p:spPr bwMode="auto">
          <a:xfrm>
            <a:off x="7497763" y="6600826"/>
            <a:ext cx="692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000">
                <a:solidFill>
                  <a:srgbClr val="FFFFFF"/>
                </a:solidFill>
                <a:latin typeface="楷体_GB2312" pitchFamily="49" charset="-122"/>
              </a:rPr>
              <a:t>第七节  </a:t>
            </a:r>
          </a:p>
        </p:txBody>
      </p:sp>
      <p:sp>
        <p:nvSpPr>
          <p:cNvPr id="44055" name="Text Box 23"/>
          <p:cNvSpPr txBox="1">
            <a:spLocks noChangeArrowheads="1"/>
          </p:cNvSpPr>
          <p:nvPr/>
        </p:nvSpPr>
        <p:spPr bwMode="auto">
          <a:xfrm>
            <a:off x="1752600" y="3595688"/>
            <a:ext cx="4629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证明原点坐标满足上述方程 </a:t>
            </a:r>
            <a:r>
              <a:rPr lang="en-US" altLang="zh-CN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44056" name="Text Box 24"/>
          <p:cNvSpPr txBox="1">
            <a:spLocks noChangeArrowheads="1"/>
          </p:cNvSpPr>
          <p:nvPr/>
        </p:nvSpPr>
        <p:spPr bwMode="auto">
          <a:xfrm>
            <a:off x="1752600" y="2147888"/>
            <a:ext cx="2590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点的切平面为</a:t>
            </a:r>
          </a:p>
        </p:txBody>
      </p:sp>
    </p:spTree>
    <p:extLst>
      <p:ext uri="{BB962C8B-B14F-4D97-AF65-F5344CB8AC3E}">
        <p14:creationId xmlns:p14="http://schemas.microsoft.com/office/powerpoint/2010/main" val="91979042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4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4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4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4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4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4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4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4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40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4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7" grpId="0" autoUpdateAnimBg="0"/>
      <p:bldP spid="44038" grpId="0" autoUpdateAnimBg="0"/>
      <p:bldP spid="44039" grpId="0" autoUpdateAnimBg="0"/>
      <p:bldP spid="44041" grpId="0" autoUpdateAnimBg="0"/>
      <p:bldP spid="44044" grpId="0" animBg="1" autoUpdateAnimBg="0"/>
      <p:bldP spid="44055" grpId="0" build="p" autoUpdateAnimBg="0"/>
      <p:bldP spid="44056" grpId="0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9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304800"/>
            <a:ext cx="3429000" cy="1219200"/>
          </a:xfrm>
        </p:spPr>
        <p:txBody>
          <a:bodyPr/>
          <a:lstStyle/>
          <a:p>
            <a:pPr algn="l" eaLnBrk="1" hangingPunct="1">
              <a:lnSpc>
                <a:spcPct val="140000"/>
              </a:lnSpc>
            </a:pPr>
            <a:r>
              <a:rPr lang="zh-CN" altLang="en-US" sz="3200" b="1">
                <a:ea typeface="楷体_GB2312" pitchFamily="49" charset="-122"/>
              </a:rPr>
              <a:t>备用题</a:t>
            </a:r>
            <a:br>
              <a:rPr lang="zh-CN" altLang="en-US" sz="3200" b="1">
                <a:ea typeface="楷体_GB2312" pitchFamily="49" charset="-122"/>
              </a:rPr>
            </a:br>
            <a:r>
              <a:rPr lang="en-US" altLang="zh-CN" sz="2800" b="1">
                <a:ea typeface="楷体_GB2312" pitchFamily="49" charset="-122"/>
              </a:rPr>
              <a:t>1.</a:t>
            </a:r>
            <a:r>
              <a:rPr lang="en-US" altLang="zh-CN" sz="2800" b="1">
                <a:solidFill>
                  <a:schemeClr val="accent2"/>
                </a:solidFill>
                <a:ea typeface="楷体_GB2312" pitchFamily="49" charset="-122"/>
              </a:rPr>
              <a:t>  </a:t>
            </a:r>
            <a:r>
              <a:rPr lang="zh-CN" altLang="en-US" sz="2800">
                <a:solidFill>
                  <a:schemeClr val="tx1"/>
                </a:solidFill>
                <a:ea typeface="楷体_GB2312" pitchFamily="49" charset="-122"/>
              </a:rPr>
              <a:t>证明曲面</a:t>
            </a:r>
          </a:p>
        </p:txBody>
      </p:sp>
      <p:graphicFrame>
        <p:nvGraphicFramePr>
          <p:cNvPr id="29698" name="Object 3"/>
          <p:cNvGraphicFramePr>
            <a:graphicFrameLocks noChangeAspect="1"/>
          </p:cNvGraphicFramePr>
          <p:nvPr/>
        </p:nvGraphicFramePr>
        <p:xfrm>
          <a:off x="4114801" y="1131888"/>
          <a:ext cx="330517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Equation" r:id="rId3" imgW="3251160" imgH="406080" progId="Equation.3">
                  <p:embed/>
                </p:oleObj>
              </mc:Choice>
              <mc:Fallback>
                <p:oleObj name="Equation" r:id="rId3" imgW="325116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1" y="1131888"/>
                        <a:ext cx="3305175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10" name="Text Box 4"/>
          <p:cNvSpPr txBox="1">
            <a:spLocks noChangeArrowheads="1"/>
          </p:cNvSpPr>
          <p:nvPr/>
        </p:nvSpPr>
        <p:spPr bwMode="auto">
          <a:xfrm>
            <a:off x="1752600" y="1704976"/>
            <a:ext cx="2514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与定直线平行</a:t>
            </a:r>
            <a:r>
              <a:rPr lang="en-US" altLang="zh-CN">
                <a:solidFill>
                  <a:srgbClr val="FFFFFF"/>
                </a:solidFill>
              </a:rPr>
              <a:t>,</a:t>
            </a:r>
          </a:p>
        </p:txBody>
      </p:sp>
      <p:graphicFrame>
        <p:nvGraphicFramePr>
          <p:cNvPr id="29699" name="Object 5"/>
          <p:cNvGraphicFramePr>
            <a:graphicFrameLocks noChangeAspect="1"/>
          </p:cNvGraphicFramePr>
          <p:nvPr/>
        </p:nvGraphicFramePr>
        <p:xfrm>
          <a:off x="4114800" y="1716088"/>
          <a:ext cx="2679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Equation" r:id="rId5" imgW="2679480" imgH="444240" progId="Equation.3">
                  <p:embed/>
                </p:oleObj>
              </mc:Choice>
              <mc:Fallback>
                <p:oleObj name="Equation" r:id="rId5" imgW="267948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1716088"/>
                        <a:ext cx="26797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1" name="Text Box 7"/>
          <p:cNvSpPr txBox="1">
            <a:spLocks noChangeArrowheads="1"/>
          </p:cNvSpPr>
          <p:nvPr/>
        </p:nvSpPr>
        <p:spPr bwMode="auto">
          <a:xfrm>
            <a:off x="2057400" y="2300288"/>
            <a:ext cx="4800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b="1">
                <a:solidFill>
                  <a:srgbClr val="FFFF00"/>
                </a:solidFill>
              </a:rPr>
              <a:t>证</a:t>
            </a:r>
            <a:r>
              <a:rPr lang="en-US" altLang="zh-CN" b="1">
                <a:solidFill>
                  <a:srgbClr val="FFFF00"/>
                </a:solidFill>
              </a:rPr>
              <a:t>:</a:t>
            </a:r>
            <a:r>
              <a:rPr lang="en-US" altLang="zh-CN">
                <a:solidFill>
                  <a:srgbClr val="FFFFFF"/>
                </a:solidFill>
              </a:rPr>
              <a:t> </a:t>
            </a:r>
            <a:r>
              <a:rPr lang="zh-CN" altLang="en-US">
                <a:solidFill>
                  <a:srgbClr val="FFFFFF"/>
                </a:solidFill>
              </a:rPr>
              <a:t>曲面上任一点的法向量</a:t>
            </a:r>
          </a:p>
        </p:txBody>
      </p:sp>
      <p:graphicFrame>
        <p:nvGraphicFramePr>
          <p:cNvPr id="57353" name="Object 9"/>
          <p:cNvGraphicFramePr>
            <a:graphicFrameLocks noChangeAspect="1"/>
          </p:cNvGraphicFramePr>
          <p:nvPr/>
        </p:nvGraphicFramePr>
        <p:xfrm>
          <a:off x="3810000" y="2922588"/>
          <a:ext cx="533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Equation" r:id="rId7" imgW="533160" imgH="444240" progId="Equation.3">
                  <p:embed/>
                </p:oleObj>
              </mc:Choice>
              <mc:Fallback>
                <p:oleObj name="Equation" r:id="rId7" imgW="5331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2922588"/>
                        <a:ext cx="5334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54" name="Object 10"/>
          <p:cNvGraphicFramePr>
            <a:graphicFrameLocks noChangeAspect="1"/>
          </p:cNvGraphicFramePr>
          <p:nvPr/>
        </p:nvGraphicFramePr>
        <p:xfrm>
          <a:off x="4451350" y="2922588"/>
          <a:ext cx="30099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Equation" r:id="rId9" imgW="3009600" imgH="444240" progId="Equation.3">
                  <p:embed/>
                </p:oleObj>
              </mc:Choice>
              <mc:Fallback>
                <p:oleObj name="Equation" r:id="rId9" imgW="30096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1350" y="2922588"/>
                        <a:ext cx="30099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55" name="Object 11"/>
          <p:cNvGraphicFramePr>
            <a:graphicFrameLocks noChangeAspect="1"/>
          </p:cNvGraphicFramePr>
          <p:nvPr/>
        </p:nvGraphicFramePr>
        <p:xfrm>
          <a:off x="7543800" y="2922588"/>
          <a:ext cx="5842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Equation" r:id="rId11" imgW="583920" imgH="444240" progId="Equation.3">
                  <p:embed/>
                </p:oleObj>
              </mc:Choice>
              <mc:Fallback>
                <p:oleObj name="Equation" r:id="rId11" imgW="58392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2922588"/>
                        <a:ext cx="5842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6" name="Text Box 12"/>
          <p:cNvSpPr txBox="1">
            <a:spLocks noChangeArrowheads="1"/>
          </p:cNvSpPr>
          <p:nvPr/>
        </p:nvSpPr>
        <p:spPr bwMode="auto">
          <a:xfrm>
            <a:off x="2133600" y="3505201"/>
            <a:ext cx="3962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取定直线的方向向量为</a:t>
            </a:r>
          </a:p>
        </p:txBody>
      </p:sp>
      <p:graphicFrame>
        <p:nvGraphicFramePr>
          <p:cNvPr id="57358" name="Object 14"/>
          <p:cNvGraphicFramePr>
            <a:graphicFrameLocks noChangeAspect="1"/>
          </p:cNvGraphicFramePr>
          <p:nvPr/>
        </p:nvGraphicFramePr>
        <p:xfrm>
          <a:off x="6629400" y="3789363"/>
          <a:ext cx="4699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Equation" r:id="rId13" imgW="469800" imgH="317160" progId="Equation.3">
                  <p:embed/>
                </p:oleObj>
              </mc:Choice>
              <mc:Fallback>
                <p:oleObj name="Equation" r:id="rId13" imgW="46980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3789363"/>
                        <a:ext cx="4699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59" name="Object 15"/>
          <p:cNvGraphicFramePr>
            <a:graphicFrameLocks noChangeAspect="1"/>
          </p:cNvGraphicFramePr>
          <p:nvPr/>
        </p:nvGraphicFramePr>
        <p:xfrm>
          <a:off x="7162800" y="3721100"/>
          <a:ext cx="3175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Equation" r:id="rId15" imgW="317160" imgH="393480" progId="Equation.3">
                  <p:embed/>
                </p:oleObj>
              </mc:Choice>
              <mc:Fallback>
                <p:oleObj name="Equation" r:id="rId15" imgW="3171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3721100"/>
                        <a:ext cx="3175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60" name="Object 16"/>
          <p:cNvGraphicFramePr>
            <a:graphicFrameLocks noChangeAspect="1"/>
          </p:cNvGraphicFramePr>
          <p:nvPr/>
        </p:nvGraphicFramePr>
        <p:xfrm>
          <a:off x="7543800" y="3700463"/>
          <a:ext cx="355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Equation" r:id="rId17" imgW="355320" imgH="406080" progId="Equation.3">
                  <p:embed/>
                </p:oleObj>
              </mc:Choice>
              <mc:Fallback>
                <p:oleObj name="Equation" r:id="rId17" imgW="35532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3700463"/>
                        <a:ext cx="3556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61" name="Text Box 17"/>
          <p:cNvSpPr txBox="1">
            <a:spLocks noChangeArrowheads="1"/>
          </p:cNvSpPr>
          <p:nvPr/>
        </p:nvSpPr>
        <p:spPr bwMode="auto">
          <a:xfrm>
            <a:off x="2133600" y="4129088"/>
            <a:ext cx="762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则</a:t>
            </a:r>
          </a:p>
        </p:txBody>
      </p:sp>
      <p:sp>
        <p:nvSpPr>
          <p:cNvPr id="57363" name="Text Box 19"/>
          <p:cNvSpPr txBox="1">
            <a:spLocks noChangeArrowheads="1"/>
          </p:cNvSpPr>
          <p:nvPr/>
        </p:nvSpPr>
        <p:spPr bwMode="auto">
          <a:xfrm>
            <a:off x="8458200" y="36576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00FFFF"/>
                </a:solidFill>
              </a:rPr>
              <a:t>(</a:t>
            </a:r>
            <a:r>
              <a:rPr lang="zh-CN" altLang="en-US" sz="2400">
                <a:solidFill>
                  <a:srgbClr val="00FFFF"/>
                </a:solidFill>
              </a:rPr>
              <a:t>定向量</a:t>
            </a:r>
            <a:r>
              <a:rPr lang="en-US" altLang="zh-CN" sz="2400">
                <a:solidFill>
                  <a:srgbClr val="00FFFF"/>
                </a:solidFill>
              </a:rPr>
              <a:t>)</a:t>
            </a:r>
          </a:p>
        </p:txBody>
      </p:sp>
      <p:sp>
        <p:nvSpPr>
          <p:cNvPr id="57364" name="Text Box 20"/>
          <p:cNvSpPr txBox="1">
            <a:spLocks noChangeArrowheads="1"/>
          </p:cNvSpPr>
          <p:nvPr/>
        </p:nvSpPr>
        <p:spPr bwMode="auto">
          <a:xfrm>
            <a:off x="3886200" y="4205288"/>
            <a:ext cx="2286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故结论成立 </a:t>
            </a:r>
            <a:r>
              <a:rPr lang="en-US" altLang="zh-CN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29716" name="Text Box 21"/>
          <p:cNvSpPr txBox="1">
            <a:spLocks noChangeArrowheads="1"/>
          </p:cNvSpPr>
          <p:nvPr/>
        </p:nvSpPr>
        <p:spPr bwMode="auto">
          <a:xfrm>
            <a:off x="7391400" y="1004888"/>
            <a:ext cx="2692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的所有切平面恒</a:t>
            </a:r>
          </a:p>
        </p:txBody>
      </p:sp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3073400" y="2930526"/>
            <a:ext cx="736600" cy="411163"/>
            <a:chOff x="864" y="1750"/>
            <a:chExt cx="464" cy="259"/>
          </a:xfrm>
        </p:grpSpPr>
        <p:graphicFrame>
          <p:nvGraphicFramePr>
            <p:cNvPr id="29708" name="Object 8"/>
            <p:cNvGraphicFramePr>
              <a:graphicFrameLocks noChangeAspect="1"/>
            </p:cNvGraphicFramePr>
            <p:nvPr/>
          </p:nvGraphicFramePr>
          <p:xfrm>
            <a:off x="880" y="1753"/>
            <a:ext cx="448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6" name="Equation" r:id="rId19" imgW="711000" imgH="406080" progId="Equation.3">
                    <p:embed/>
                  </p:oleObj>
                </mc:Choice>
                <mc:Fallback>
                  <p:oleObj name="Equation" r:id="rId19" imgW="711000" imgH="4060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0" y="1753"/>
                          <a:ext cx="448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723" name="Line 30"/>
            <p:cNvSpPr>
              <a:spLocks noChangeShapeType="1"/>
            </p:cNvSpPr>
            <p:nvPr/>
          </p:nvSpPr>
          <p:spPr bwMode="auto">
            <a:xfrm>
              <a:off x="864" y="1750"/>
              <a:ext cx="17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>
                <a:solidFill>
                  <a:srgbClr val="FFFFFF"/>
                </a:solidFill>
                <a:ea typeface="楷体_GB2312" pitchFamily="49" charset="-122"/>
              </a:endParaRPr>
            </a:p>
          </p:txBody>
        </p:sp>
      </p:grp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5921376" y="3641725"/>
            <a:ext cx="669925" cy="444500"/>
            <a:chOff x="2770" y="2198"/>
            <a:chExt cx="422" cy="280"/>
          </a:xfrm>
        </p:grpSpPr>
        <p:graphicFrame>
          <p:nvGraphicFramePr>
            <p:cNvPr id="29707" name="Object 13"/>
            <p:cNvGraphicFramePr>
              <a:graphicFrameLocks noChangeAspect="1"/>
            </p:cNvGraphicFramePr>
            <p:nvPr/>
          </p:nvGraphicFramePr>
          <p:xfrm>
            <a:off x="2792" y="2222"/>
            <a:ext cx="400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7" name="Equation" r:id="rId21" imgW="634680" imgH="406080" progId="Equation.3">
                    <p:embed/>
                  </p:oleObj>
                </mc:Choice>
                <mc:Fallback>
                  <p:oleObj name="Equation" r:id="rId21" imgW="634680" imgH="4060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92" y="2222"/>
                          <a:ext cx="400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722" name="Line 32"/>
            <p:cNvSpPr>
              <a:spLocks noChangeShapeType="1"/>
            </p:cNvSpPr>
            <p:nvPr/>
          </p:nvSpPr>
          <p:spPr bwMode="auto">
            <a:xfrm>
              <a:off x="2770" y="2198"/>
              <a:ext cx="170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>
                <a:solidFill>
                  <a:srgbClr val="FFFFFF"/>
                </a:solidFill>
                <a:ea typeface="楷体_GB2312" pitchFamily="49" charset="-122"/>
              </a:endParaRPr>
            </a:p>
          </p:txBody>
        </p:sp>
      </p:grpSp>
      <p:grpSp>
        <p:nvGrpSpPr>
          <p:cNvPr id="4" name="Group 36"/>
          <p:cNvGrpSpPr>
            <a:grpSpLocks/>
          </p:cNvGrpSpPr>
          <p:nvPr/>
        </p:nvGrpSpPr>
        <p:grpSpPr bwMode="auto">
          <a:xfrm>
            <a:off x="2667000" y="4205289"/>
            <a:ext cx="1238250" cy="477837"/>
            <a:chOff x="624" y="2688"/>
            <a:chExt cx="780" cy="301"/>
          </a:xfrm>
        </p:grpSpPr>
        <p:graphicFrame>
          <p:nvGraphicFramePr>
            <p:cNvPr id="29706" name="Object 18"/>
            <p:cNvGraphicFramePr>
              <a:graphicFrameLocks noChangeAspect="1"/>
            </p:cNvGraphicFramePr>
            <p:nvPr/>
          </p:nvGraphicFramePr>
          <p:xfrm>
            <a:off x="644" y="2733"/>
            <a:ext cx="760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8" name="Equation" r:id="rId23" imgW="1206360" imgH="406080" progId="Equation.3">
                    <p:embed/>
                  </p:oleObj>
                </mc:Choice>
                <mc:Fallback>
                  <p:oleObj name="Equation" r:id="rId23" imgW="1206360" imgH="4060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4" y="2733"/>
                          <a:ext cx="760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720" name="Line 34"/>
            <p:cNvSpPr>
              <a:spLocks noChangeShapeType="1"/>
            </p:cNvSpPr>
            <p:nvPr/>
          </p:nvSpPr>
          <p:spPr bwMode="auto">
            <a:xfrm>
              <a:off x="624" y="2688"/>
              <a:ext cx="17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>
                <a:solidFill>
                  <a:srgbClr val="FFFFFF"/>
                </a:solidFill>
                <a:ea typeface="楷体_GB2312" pitchFamily="49" charset="-122"/>
              </a:endParaRPr>
            </a:p>
          </p:txBody>
        </p:sp>
        <p:sp>
          <p:nvSpPr>
            <p:cNvPr id="29721" name="Line 35"/>
            <p:cNvSpPr>
              <a:spLocks noChangeShapeType="1"/>
            </p:cNvSpPr>
            <p:nvPr/>
          </p:nvSpPr>
          <p:spPr bwMode="auto">
            <a:xfrm>
              <a:off x="838" y="2736"/>
              <a:ext cx="17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>
                <a:solidFill>
                  <a:srgbClr val="FFFFFF"/>
                </a:solidFill>
                <a:ea typeface="楷体_GB2312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5815993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7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7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7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7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7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7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7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7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7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7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51" grpId="0" autoUpdateAnimBg="0"/>
      <p:bldP spid="57356" grpId="0" autoUpdateAnimBg="0"/>
      <p:bldP spid="57361" grpId="0" autoUpdateAnimBg="0"/>
      <p:bldP spid="57363" grpId="0" autoUpdateAnimBg="0"/>
      <p:bldP spid="57364" grpId="0" autoUpdateAnimBg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457200"/>
            <a:ext cx="1676400" cy="609600"/>
          </a:xfrm>
        </p:spPr>
        <p:txBody>
          <a:bodyPr/>
          <a:lstStyle/>
          <a:p>
            <a:pPr algn="l" eaLnBrk="1" hangingPunct="1"/>
            <a:r>
              <a:rPr lang="en-US" altLang="zh-CN" sz="2800" b="1">
                <a:ea typeface="楷体_GB2312" pitchFamily="49" charset="-122"/>
              </a:rPr>
              <a:t>2. </a:t>
            </a:r>
            <a:r>
              <a:rPr lang="zh-CN" altLang="en-US" sz="2800">
                <a:solidFill>
                  <a:schemeClr val="tx1"/>
                </a:solidFill>
                <a:ea typeface="楷体_GB2312" pitchFamily="49" charset="-122"/>
              </a:rPr>
              <a:t>求曲线</a:t>
            </a:r>
          </a:p>
        </p:txBody>
      </p:sp>
      <p:graphicFrame>
        <p:nvGraphicFramePr>
          <p:cNvPr id="30722" name="Object 4"/>
          <p:cNvGraphicFramePr>
            <a:graphicFrameLocks noChangeAspect="1"/>
          </p:cNvGraphicFramePr>
          <p:nvPr/>
        </p:nvGraphicFramePr>
        <p:xfrm>
          <a:off x="3886200" y="303214"/>
          <a:ext cx="3289300" cy="992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Equation" r:id="rId3" imgW="3288960" imgH="990360" progId="Equation.3">
                  <p:embed/>
                </p:oleObj>
              </mc:Choice>
              <mc:Fallback>
                <p:oleObj name="Equation" r:id="rId3" imgW="3288960" imgH="990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303214"/>
                        <a:ext cx="3289300" cy="992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35" name="Text Box 5"/>
          <p:cNvSpPr txBox="1">
            <a:spLocks noChangeArrowheads="1"/>
          </p:cNvSpPr>
          <p:nvPr/>
        </p:nvSpPr>
        <p:spPr bwMode="auto">
          <a:xfrm>
            <a:off x="7315200" y="527051"/>
            <a:ext cx="3276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在点</a:t>
            </a:r>
            <a:r>
              <a:rPr lang="en-US" altLang="zh-CN">
                <a:solidFill>
                  <a:srgbClr val="FFFF00"/>
                </a:solidFill>
              </a:rPr>
              <a:t>(1,1,1)</a:t>
            </a:r>
            <a:r>
              <a:rPr lang="en-US" altLang="zh-CN">
                <a:solidFill>
                  <a:srgbClr val="FFFFFF"/>
                </a:solidFill>
              </a:rPr>
              <a:t> </a:t>
            </a:r>
            <a:r>
              <a:rPr lang="zh-CN" altLang="en-US">
                <a:solidFill>
                  <a:srgbClr val="FFFFFF"/>
                </a:solidFill>
              </a:rPr>
              <a:t>的切线</a:t>
            </a:r>
          </a:p>
        </p:txBody>
      </p:sp>
      <p:sp>
        <p:nvSpPr>
          <p:cNvPr id="58374" name="Text Box 6"/>
          <p:cNvSpPr txBox="1">
            <a:spLocks noChangeArrowheads="1"/>
          </p:cNvSpPr>
          <p:nvPr/>
        </p:nvSpPr>
        <p:spPr bwMode="auto">
          <a:xfrm>
            <a:off x="2209800" y="1766888"/>
            <a:ext cx="5562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b="1">
                <a:solidFill>
                  <a:srgbClr val="FFFF00"/>
                </a:solidFill>
              </a:rPr>
              <a:t>解</a:t>
            </a:r>
            <a:r>
              <a:rPr lang="en-US" altLang="zh-CN" b="1">
                <a:solidFill>
                  <a:srgbClr val="FFFF00"/>
                </a:solidFill>
              </a:rPr>
              <a:t>: </a:t>
            </a:r>
            <a:r>
              <a:rPr lang="zh-CN" altLang="en-US">
                <a:solidFill>
                  <a:srgbClr val="FFFFFF"/>
                </a:solidFill>
              </a:rPr>
              <a:t>点 </a:t>
            </a:r>
            <a:r>
              <a:rPr lang="en-US" altLang="zh-CN">
                <a:solidFill>
                  <a:srgbClr val="FFFFFF"/>
                </a:solidFill>
              </a:rPr>
              <a:t>(1,1,1) </a:t>
            </a:r>
            <a:r>
              <a:rPr lang="zh-CN" altLang="en-US">
                <a:solidFill>
                  <a:srgbClr val="FFFFFF"/>
                </a:solidFill>
              </a:rPr>
              <a:t>处两曲面的法向量为</a:t>
            </a:r>
          </a:p>
        </p:txBody>
      </p:sp>
      <p:sp>
        <p:nvSpPr>
          <p:cNvPr id="58375" name="Line 7"/>
          <p:cNvSpPr>
            <a:spLocks noChangeShapeType="1"/>
          </p:cNvSpPr>
          <p:nvPr/>
        </p:nvSpPr>
        <p:spPr bwMode="auto">
          <a:xfrm>
            <a:off x="4038600" y="838200"/>
            <a:ext cx="31242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800">
              <a:solidFill>
                <a:srgbClr val="FFFFFF"/>
              </a:solidFill>
              <a:ea typeface="楷体_GB2312" pitchFamily="49" charset="-122"/>
            </a:endParaRPr>
          </a:p>
        </p:txBody>
      </p:sp>
      <p:graphicFrame>
        <p:nvGraphicFramePr>
          <p:cNvPr id="58377" name="Object 9"/>
          <p:cNvGraphicFramePr>
            <a:graphicFrameLocks noChangeAspect="1"/>
          </p:cNvGraphicFramePr>
          <p:nvPr/>
        </p:nvGraphicFramePr>
        <p:xfrm>
          <a:off x="7010400" y="2524125"/>
          <a:ext cx="1676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Equation" r:id="rId5" imgW="1676160" imgH="406080" progId="Equation.3">
                  <p:embed/>
                </p:oleObj>
              </mc:Choice>
              <mc:Fallback>
                <p:oleObj name="Equation" r:id="rId5" imgW="167616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2524125"/>
                        <a:ext cx="16764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8" name="Line 10"/>
          <p:cNvSpPr>
            <a:spLocks noChangeShapeType="1"/>
          </p:cNvSpPr>
          <p:nvPr/>
        </p:nvSpPr>
        <p:spPr bwMode="auto">
          <a:xfrm>
            <a:off x="4038600" y="838200"/>
            <a:ext cx="31242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80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58379" name="Line 11"/>
          <p:cNvSpPr>
            <a:spLocks noChangeShapeType="1"/>
          </p:cNvSpPr>
          <p:nvPr/>
        </p:nvSpPr>
        <p:spPr bwMode="auto">
          <a:xfrm>
            <a:off x="4038600" y="1295400"/>
            <a:ext cx="28956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80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58381" name="Text Box 13"/>
          <p:cNvSpPr txBox="1">
            <a:spLocks noChangeArrowheads="1"/>
          </p:cNvSpPr>
          <p:nvPr/>
        </p:nvSpPr>
        <p:spPr bwMode="auto">
          <a:xfrm>
            <a:off x="1828800" y="3657601"/>
            <a:ext cx="434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因此切线的方向向量为</a:t>
            </a:r>
          </a:p>
        </p:txBody>
      </p:sp>
      <p:graphicFrame>
        <p:nvGraphicFramePr>
          <p:cNvPr id="58383" name="Object 15"/>
          <p:cNvGraphicFramePr>
            <a:graphicFrameLocks noChangeAspect="1"/>
          </p:cNvGraphicFramePr>
          <p:nvPr/>
        </p:nvGraphicFramePr>
        <p:xfrm>
          <a:off x="7278688" y="3784600"/>
          <a:ext cx="186531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Equation" r:id="rId7" imgW="1866600" imgH="406080" progId="Equation.3">
                  <p:embed/>
                </p:oleObj>
              </mc:Choice>
              <mc:Fallback>
                <p:oleObj name="Equation" r:id="rId7" imgW="186660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8688" y="3784600"/>
                        <a:ext cx="1865312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84" name="Text Box 16"/>
          <p:cNvSpPr txBox="1">
            <a:spLocks noChangeArrowheads="1"/>
          </p:cNvSpPr>
          <p:nvPr/>
        </p:nvSpPr>
        <p:spPr bwMode="auto">
          <a:xfrm>
            <a:off x="1816100" y="4419601"/>
            <a:ext cx="2438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由此得切线</a:t>
            </a:r>
            <a:r>
              <a:rPr lang="en-US" altLang="zh-CN">
                <a:solidFill>
                  <a:srgbClr val="FFFFFF"/>
                </a:solidFill>
              </a:rPr>
              <a:t>:</a:t>
            </a:r>
          </a:p>
        </p:txBody>
      </p:sp>
      <p:graphicFrame>
        <p:nvGraphicFramePr>
          <p:cNvPr id="58385" name="Object 17"/>
          <p:cNvGraphicFramePr>
            <a:graphicFrameLocks noChangeAspect="1"/>
          </p:cNvGraphicFramePr>
          <p:nvPr/>
        </p:nvGraphicFramePr>
        <p:xfrm>
          <a:off x="4724401" y="4267200"/>
          <a:ext cx="2779713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Equation" r:id="rId9" imgW="2781000" imgH="927000" progId="Equation.3">
                  <p:embed/>
                </p:oleObj>
              </mc:Choice>
              <mc:Fallback>
                <p:oleObj name="Equation" r:id="rId9" imgW="278100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1" y="4267200"/>
                        <a:ext cx="2779713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86" name="Object 18"/>
          <p:cNvGraphicFramePr>
            <a:graphicFrameLocks noChangeAspect="1"/>
          </p:cNvGraphicFramePr>
          <p:nvPr/>
        </p:nvGraphicFramePr>
        <p:xfrm>
          <a:off x="4902200" y="4760913"/>
          <a:ext cx="3556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Equation" r:id="rId11" imgW="355320" imgH="317160" progId="Equation.3">
                  <p:embed/>
                </p:oleObj>
              </mc:Choice>
              <mc:Fallback>
                <p:oleObj name="Equation" r:id="rId11" imgW="35532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2200" y="4760913"/>
                        <a:ext cx="3556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87" name="Object 19"/>
          <p:cNvGraphicFramePr>
            <a:graphicFrameLocks noChangeAspect="1"/>
          </p:cNvGraphicFramePr>
          <p:nvPr/>
        </p:nvGraphicFramePr>
        <p:xfrm>
          <a:off x="6045200" y="4760913"/>
          <a:ext cx="2032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name="Equation" r:id="rId13" imgW="203040" imgH="317160" progId="Equation.3">
                  <p:embed/>
                </p:oleObj>
              </mc:Choice>
              <mc:Fallback>
                <p:oleObj name="Equation" r:id="rId13" imgW="20304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5200" y="4760913"/>
                        <a:ext cx="2032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88" name="Object 20"/>
          <p:cNvGraphicFramePr>
            <a:graphicFrameLocks noChangeAspect="1"/>
          </p:cNvGraphicFramePr>
          <p:nvPr/>
        </p:nvGraphicFramePr>
        <p:xfrm>
          <a:off x="6896100" y="4760913"/>
          <a:ext cx="4191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Equation" r:id="rId15" imgW="419040" imgH="304560" progId="Equation.3">
                  <p:embed/>
                </p:oleObj>
              </mc:Choice>
              <mc:Fallback>
                <p:oleObj name="Equation" r:id="rId15" imgW="419040" imgH="30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6100" y="4760913"/>
                        <a:ext cx="4191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89" name="Text Box 21"/>
          <p:cNvSpPr txBox="1">
            <a:spLocks noChangeArrowheads="1"/>
          </p:cNvSpPr>
          <p:nvPr/>
        </p:nvSpPr>
        <p:spPr bwMode="auto">
          <a:xfrm>
            <a:off x="2514600" y="5195888"/>
            <a:ext cx="1600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法平面</a:t>
            </a:r>
            <a:r>
              <a:rPr lang="en-US" altLang="zh-CN">
                <a:solidFill>
                  <a:srgbClr val="FFFFFF"/>
                </a:solidFill>
              </a:rPr>
              <a:t>:</a:t>
            </a:r>
          </a:p>
        </p:txBody>
      </p:sp>
      <p:graphicFrame>
        <p:nvGraphicFramePr>
          <p:cNvPr id="58390" name="Object 22"/>
          <p:cNvGraphicFramePr>
            <a:graphicFrameLocks noChangeAspect="1"/>
          </p:cNvGraphicFramePr>
          <p:nvPr/>
        </p:nvGraphicFramePr>
        <p:xfrm>
          <a:off x="4060826" y="5334000"/>
          <a:ext cx="445611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" name="Equation" r:id="rId17" imgW="4457520" imgH="406080" progId="Equation.3">
                  <p:embed/>
                </p:oleObj>
              </mc:Choice>
              <mc:Fallback>
                <p:oleObj name="Equation" r:id="rId17" imgW="445752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0826" y="5334000"/>
                        <a:ext cx="4456113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91" name="Object 23"/>
          <p:cNvGraphicFramePr>
            <a:graphicFrameLocks noChangeAspect="1"/>
          </p:cNvGraphicFramePr>
          <p:nvPr/>
        </p:nvGraphicFramePr>
        <p:xfrm>
          <a:off x="4725988" y="5943600"/>
          <a:ext cx="3046412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" name="Equation" r:id="rId19" imgW="3047760" imgH="393480" progId="Equation.3">
                  <p:embed/>
                </p:oleObj>
              </mc:Choice>
              <mc:Fallback>
                <p:oleObj name="Equation" r:id="rId19" imgW="30477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5988" y="5943600"/>
                        <a:ext cx="3046412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92" name="Text Box 24"/>
          <p:cNvSpPr txBox="1">
            <a:spLocks noChangeArrowheads="1"/>
          </p:cNvSpPr>
          <p:nvPr/>
        </p:nvSpPr>
        <p:spPr bwMode="auto">
          <a:xfrm>
            <a:off x="3200400" y="5791201"/>
            <a:ext cx="762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即</a:t>
            </a:r>
          </a:p>
        </p:txBody>
      </p:sp>
      <p:sp>
        <p:nvSpPr>
          <p:cNvPr id="30744" name="Text Box 25"/>
          <p:cNvSpPr txBox="1">
            <a:spLocks noChangeArrowheads="1"/>
          </p:cNvSpPr>
          <p:nvPr/>
        </p:nvSpPr>
        <p:spPr bwMode="auto">
          <a:xfrm>
            <a:off x="1828800" y="1219201"/>
            <a:ext cx="2133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与法平面</a:t>
            </a:r>
            <a:r>
              <a:rPr lang="en-US" altLang="zh-CN">
                <a:solidFill>
                  <a:srgbClr val="FFFFFF"/>
                </a:solidFill>
              </a:rPr>
              <a:t>.</a:t>
            </a:r>
          </a:p>
        </p:txBody>
      </p:sp>
      <p:grpSp>
        <p:nvGrpSpPr>
          <p:cNvPr id="2" name="Group 38"/>
          <p:cNvGrpSpPr>
            <a:grpSpLocks/>
          </p:cNvGrpSpPr>
          <p:nvPr/>
        </p:nvGrpSpPr>
        <p:grpSpPr bwMode="auto">
          <a:xfrm>
            <a:off x="3235326" y="2438400"/>
            <a:ext cx="3775075" cy="571500"/>
            <a:chOff x="1078" y="1536"/>
            <a:chExt cx="2378" cy="360"/>
          </a:xfrm>
        </p:grpSpPr>
        <p:graphicFrame>
          <p:nvGraphicFramePr>
            <p:cNvPr id="30733" name="Object 8"/>
            <p:cNvGraphicFramePr>
              <a:graphicFrameLocks noChangeAspect="1"/>
            </p:cNvGraphicFramePr>
            <p:nvPr/>
          </p:nvGraphicFramePr>
          <p:xfrm>
            <a:off x="1097" y="1536"/>
            <a:ext cx="2359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1" name="Equation" r:id="rId21" imgW="3746160" imgH="571320" progId="Equation.3">
                    <p:embed/>
                  </p:oleObj>
                </mc:Choice>
                <mc:Fallback>
                  <p:oleObj name="Equation" r:id="rId21" imgW="3746160" imgH="5713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97" y="1536"/>
                          <a:ext cx="2359" cy="3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753" name="Line 35"/>
            <p:cNvSpPr>
              <a:spLocks noChangeShapeType="1"/>
            </p:cNvSpPr>
            <p:nvPr/>
          </p:nvSpPr>
          <p:spPr bwMode="auto">
            <a:xfrm>
              <a:off x="1078" y="1584"/>
              <a:ext cx="17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>
                <a:solidFill>
                  <a:srgbClr val="FFFFFF"/>
                </a:solidFill>
                <a:ea typeface="楷体_GB2312" pitchFamily="49" charset="-122"/>
              </a:endParaRPr>
            </a:p>
          </p:txBody>
        </p:sp>
      </p:grpSp>
      <p:grpSp>
        <p:nvGrpSpPr>
          <p:cNvPr id="3" name="Group 39"/>
          <p:cNvGrpSpPr>
            <a:grpSpLocks/>
          </p:cNvGrpSpPr>
          <p:nvPr/>
        </p:nvGrpSpPr>
        <p:grpSpPr bwMode="auto">
          <a:xfrm>
            <a:off x="3200400" y="3124200"/>
            <a:ext cx="2209800" cy="495300"/>
            <a:chOff x="1056" y="1968"/>
            <a:chExt cx="1392" cy="312"/>
          </a:xfrm>
        </p:grpSpPr>
        <p:graphicFrame>
          <p:nvGraphicFramePr>
            <p:cNvPr id="30732" name="Object 12"/>
            <p:cNvGraphicFramePr>
              <a:graphicFrameLocks noChangeAspect="1"/>
            </p:cNvGraphicFramePr>
            <p:nvPr/>
          </p:nvGraphicFramePr>
          <p:xfrm>
            <a:off x="1064" y="1968"/>
            <a:ext cx="1384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2" name="Equation" r:id="rId23" imgW="2197080" imgH="495000" progId="Equation.3">
                    <p:embed/>
                  </p:oleObj>
                </mc:Choice>
                <mc:Fallback>
                  <p:oleObj name="Equation" r:id="rId23" imgW="2197080" imgH="495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4" y="1968"/>
                          <a:ext cx="1384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752" name="Line 36"/>
            <p:cNvSpPr>
              <a:spLocks noChangeShapeType="1"/>
            </p:cNvSpPr>
            <p:nvPr/>
          </p:nvSpPr>
          <p:spPr bwMode="auto">
            <a:xfrm>
              <a:off x="1056" y="1992"/>
              <a:ext cx="17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>
                <a:solidFill>
                  <a:srgbClr val="FFFFFF"/>
                </a:solidFill>
                <a:ea typeface="楷体_GB2312" pitchFamily="49" charset="-122"/>
              </a:endParaRPr>
            </a:p>
          </p:txBody>
        </p:sp>
      </p:grpSp>
      <p:grpSp>
        <p:nvGrpSpPr>
          <p:cNvPr id="4" name="Group 40"/>
          <p:cNvGrpSpPr>
            <a:grpSpLocks/>
          </p:cNvGrpSpPr>
          <p:nvPr/>
        </p:nvGrpSpPr>
        <p:grpSpPr bwMode="auto">
          <a:xfrm>
            <a:off x="5657850" y="3733801"/>
            <a:ext cx="1581150" cy="531813"/>
            <a:chOff x="2470" y="2352"/>
            <a:chExt cx="996" cy="335"/>
          </a:xfrm>
        </p:grpSpPr>
        <p:graphicFrame>
          <p:nvGraphicFramePr>
            <p:cNvPr id="30731" name="Object 14"/>
            <p:cNvGraphicFramePr>
              <a:graphicFrameLocks noChangeAspect="1"/>
            </p:cNvGraphicFramePr>
            <p:nvPr/>
          </p:nvGraphicFramePr>
          <p:xfrm>
            <a:off x="2522" y="2375"/>
            <a:ext cx="944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3" name="Equation" r:id="rId25" imgW="1498320" imgH="495000" progId="Equation.3">
                    <p:embed/>
                  </p:oleObj>
                </mc:Choice>
                <mc:Fallback>
                  <p:oleObj name="Equation" r:id="rId25" imgW="1498320" imgH="495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22" y="2375"/>
                          <a:ext cx="944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749" name="Line 33"/>
            <p:cNvSpPr>
              <a:spLocks noChangeShapeType="1"/>
            </p:cNvSpPr>
            <p:nvPr/>
          </p:nvSpPr>
          <p:spPr bwMode="auto">
            <a:xfrm>
              <a:off x="2815" y="2400"/>
              <a:ext cx="17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>
                <a:solidFill>
                  <a:srgbClr val="FFFFFF"/>
                </a:solidFill>
                <a:ea typeface="楷体_GB2312" pitchFamily="49" charset="-122"/>
              </a:endParaRPr>
            </a:p>
          </p:txBody>
        </p:sp>
        <p:sp>
          <p:nvSpPr>
            <p:cNvPr id="30750" name="Line 34"/>
            <p:cNvSpPr>
              <a:spLocks noChangeShapeType="1"/>
            </p:cNvSpPr>
            <p:nvPr/>
          </p:nvSpPr>
          <p:spPr bwMode="auto">
            <a:xfrm>
              <a:off x="2470" y="2352"/>
              <a:ext cx="17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>
                <a:solidFill>
                  <a:srgbClr val="FFFFFF"/>
                </a:solidFill>
                <a:ea typeface="楷体_GB2312" pitchFamily="49" charset="-122"/>
              </a:endParaRPr>
            </a:p>
          </p:txBody>
        </p:sp>
        <p:sp>
          <p:nvSpPr>
            <p:cNvPr id="30751" name="Line 37"/>
            <p:cNvSpPr>
              <a:spLocks noChangeShapeType="1"/>
            </p:cNvSpPr>
            <p:nvPr/>
          </p:nvSpPr>
          <p:spPr bwMode="auto">
            <a:xfrm>
              <a:off x="3216" y="2400"/>
              <a:ext cx="17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>
                <a:solidFill>
                  <a:srgbClr val="FFFFFF"/>
                </a:solidFill>
                <a:ea typeface="楷体_GB2312" pitchFamily="49" charset="-122"/>
              </a:endParaRPr>
            </a:p>
          </p:txBody>
        </p:sp>
      </p:grpSp>
      <p:sp>
        <p:nvSpPr>
          <p:cNvPr id="58409" name="Line 41"/>
          <p:cNvSpPr>
            <a:spLocks noChangeShapeType="1"/>
          </p:cNvSpPr>
          <p:nvPr/>
        </p:nvSpPr>
        <p:spPr bwMode="auto">
          <a:xfrm>
            <a:off x="4038600" y="1295400"/>
            <a:ext cx="28956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800">
              <a:solidFill>
                <a:srgbClr val="FFFFFF"/>
              </a:solidFill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1098455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8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8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8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8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8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8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8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8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8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8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8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8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58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58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58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58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4" grpId="0" autoUpdateAnimBg="0"/>
      <p:bldP spid="58375" grpId="0" animBg="1"/>
      <p:bldP spid="58378" grpId="0" animBg="1"/>
      <p:bldP spid="58379" grpId="0" animBg="1"/>
      <p:bldP spid="58381" grpId="0" autoUpdateAnimBg="0"/>
      <p:bldP spid="58384" grpId="0" autoUpdateAnimBg="0"/>
      <p:bldP spid="58389" grpId="0" autoUpdateAnimBg="0"/>
      <p:bldP spid="58392" grpId="0" autoUpdateAnimBg="0"/>
      <p:bldP spid="5840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283" y="518180"/>
            <a:ext cx="3627434" cy="288975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57" y="518180"/>
            <a:ext cx="4314286" cy="6571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57" y="1324962"/>
            <a:ext cx="3971429" cy="12761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120" y="2822667"/>
            <a:ext cx="5614903" cy="58526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810" y="3796115"/>
            <a:ext cx="2123810" cy="90476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3620" y="3602689"/>
            <a:ext cx="5809524" cy="1200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457" y="5562042"/>
            <a:ext cx="1571429" cy="56190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0171" y="5476327"/>
            <a:ext cx="5219048" cy="73333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3620" y="5537530"/>
            <a:ext cx="809524" cy="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5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890" y="1045845"/>
            <a:ext cx="5706351" cy="4621169"/>
          </a:xfrm>
          <a:prstGeom prst="rect">
            <a:avLst/>
          </a:prstGeom>
        </p:spPr>
      </p:pic>
      <p:sp>
        <p:nvSpPr>
          <p:cNvPr id="18" name="任意多边形 17"/>
          <p:cNvSpPr/>
          <p:nvPr/>
        </p:nvSpPr>
        <p:spPr bwMode="auto">
          <a:xfrm>
            <a:off x="5021943" y="1741715"/>
            <a:ext cx="2743200" cy="1727200"/>
          </a:xfrm>
          <a:custGeom>
            <a:avLst/>
            <a:gdLst>
              <a:gd name="connsiteX0" fmla="*/ 0 w 2743200"/>
              <a:gd name="connsiteY0" fmla="*/ 420914 h 2119086"/>
              <a:gd name="connsiteX1" fmla="*/ 87085 w 2743200"/>
              <a:gd name="connsiteY1" fmla="*/ 377372 h 2119086"/>
              <a:gd name="connsiteX2" fmla="*/ 130628 w 2743200"/>
              <a:gd name="connsiteY2" fmla="*/ 348343 h 2119086"/>
              <a:gd name="connsiteX3" fmla="*/ 188685 w 2743200"/>
              <a:gd name="connsiteY3" fmla="*/ 319314 h 2119086"/>
              <a:gd name="connsiteX4" fmla="*/ 275771 w 2743200"/>
              <a:gd name="connsiteY4" fmla="*/ 275772 h 2119086"/>
              <a:gd name="connsiteX5" fmla="*/ 304800 w 2743200"/>
              <a:gd name="connsiteY5" fmla="*/ 232229 h 2119086"/>
              <a:gd name="connsiteX6" fmla="*/ 391885 w 2743200"/>
              <a:gd name="connsiteY6" fmla="*/ 174172 h 2119086"/>
              <a:gd name="connsiteX7" fmla="*/ 435428 w 2743200"/>
              <a:gd name="connsiteY7" fmla="*/ 145143 h 2119086"/>
              <a:gd name="connsiteX8" fmla="*/ 522514 w 2743200"/>
              <a:gd name="connsiteY8" fmla="*/ 87086 h 2119086"/>
              <a:gd name="connsiteX9" fmla="*/ 566057 w 2743200"/>
              <a:gd name="connsiteY9" fmla="*/ 58057 h 2119086"/>
              <a:gd name="connsiteX10" fmla="*/ 609600 w 2743200"/>
              <a:gd name="connsiteY10" fmla="*/ 43543 h 2119086"/>
              <a:gd name="connsiteX11" fmla="*/ 682171 w 2743200"/>
              <a:gd name="connsiteY11" fmla="*/ 14514 h 2119086"/>
              <a:gd name="connsiteX12" fmla="*/ 740228 w 2743200"/>
              <a:gd name="connsiteY12" fmla="*/ 0 h 2119086"/>
              <a:gd name="connsiteX13" fmla="*/ 885371 w 2743200"/>
              <a:gd name="connsiteY13" fmla="*/ 14514 h 2119086"/>
              <a:gd name="connsiteX14" fmla="*/ 928914 w 2743200"/>
              <a:gd name="connsiteY14" fmla="*/ 29029 h 2119086"/>
              <a:gd name="connsiteX15" fmla="*/ 972457 w 2743200"/>
              <a:gd name="connsiteY15" fmla="*/ 72572 h 2119086"/>
              <a:gd name="connsiteX16" fmla="*/ 1001485 w 2743200"/>
              <a:gd name="connsiteY16" fmla="*/ 203200 h 2119086"/>
              <a:gd name="connsiteX17" fmla="*/ 1030514 w 2743200"/>
              <a:gd name="connsiteY17" fmla="*/ 246743 h 2119086"/>
              <a:gd name="connsiteX18" fmla="*/ 1059543 w 2743200"/>
              <a:gd name="connsiteY18" fmla="*/ 304800 h 2119086"/>
              <a:gd name="connsiteX19" fmla="*/ 1088571 w 2743200"/>
              <a:gd name="connsiteY19" fmla="*/ 493486 h 2119086"/>
              <a:gd name="connsiteX20" fmla="*/ 1103085 w 2743200"/>
              <a:gd name="connsiteY20" fmla="*/ 595086 h 2119086"/>
              <a:gd name="connsiteX21" fmla="*/ 1117600 w 2743200"/>
              <a:gd name="connsiteY21" fmla="*/ 682172 h 2119086"/>
              <a:gd name="connsiteX22" fmla="*/ 1132114 w 2743200"/>
              <a:gd name="connsiteY22" fmla="*/ 827314 h 2119086"/>
              <a:gd name="connsiteX23" fmla="*/ 1146628 w 2743200"/>
              <a:gd name="connsiteY23" fmla="*/ 885372 h 2119086"/>
              <a:gd name="connsiteX24" fmla="*/ 1161143 w 2743200"/>
              <a:gd name="connsiteY24" fmla="*/ 957943 h 2119086"/>
              <a:gd name="connsiteX25" fmla="*/ 1190171 w 2743200"/>
              <a:gd name="connsiteY25" fmla="*/ 1204686 h 2119086"/>
              <a:gd name="connsiteX26" fmla="*/ 1233714 w 2743200"/>
              <a:gd name="connsiteY26" fmla="*/ 1364343 h 2119086"/>
              <a:gd name="connsiteX27" fmla="*/ 1248228 w 2743200"/>
              <a:gd name="connsiteY27" fmla="*/ 1422400 h 2119086"/>
              <a:gd name="connsiteX28" fmla="*/ 1262743 w 2743200"/>
              <a:gd name="connsiteY28" fmla="*/ 1465943 h 2119086"/>
              <a:gd name="connsiteX29" fmla="*/ 1277257 w 2743200"/>
              <a:gd name="connsiteY29" fmla="*/ 1524000 h 2119086"/>
              <a:gd name="connsiteX30" fmla="*/ 1306285 w 2743200"/>
              <a:gd name="connsiteY30" fmla="*/ 1611086 h 2119086"/>
              <a:gd name="connsiteX31" fmla="*/ 1349828 w 2743200"/>
              <a:gd name="connsiteY31" fmla="*/ 1712686 h 2119086"/>
              <a:gd name="connsiteX32" fmla="*/ 1364343 w 2743200"/>
              <a:gd name="connsiteY32" fmla="*/ 1756229 h 2119086"/>
              <a:gd name="connsiteX33" fmla="*/ 1465943 w 2743200"/>
              <a:gd name="connsiteY33" fmla="*/ 1872343 h 2119086"/>
              <a:gd name="connsiteX34" fmla="*/ 1494971 w 2743200"/>
              <a:gd name="connsiteY34" fmla="*/ 1915886 h 2119086"/>
              <a:gd name="connsiteX35" fmla="*/ 1582057 w 2743200"/>
              <a:gd name="connsiteY35" fmla="*/ 1959429 h 2119086"/>
              <a:gd name="connsiteX36" fmla="*/ 1640114 w 2743200"/>
              <a:gd name="connsiteY36" fmla="*/ 1988457 h 2119086"/>
              <a:gd name="connsiteX37" fmla="*/ 1727200 w 2743200"/>
              <a:gd name="connsiteY37" fmla="*/ 2046514 h 2119086"/>
              <a:gd name="connsiteX38" fmla="*/ 1857828 w 2743200"/>
              <a:gd name="connsiteY38" fmla="*/ 2090057 h 2119086"/>
              <a:gd name="connsiteX39" fmla="*/ 1901371 w 2743200"/>
              <a:gd name="connsiteY39" fmla="*/ 2104572 h 2119086"/>
              <a:gd name="connsiteX40" fmla="*/ 1973943 w 2743200"/>
              <a:gd name="connsiteY40" fmla="*/ 2119086 h 2119086"/>
              <a:gd name="connsiteX41" fmla="*/ 2307771 w 2743200"/>
              <a:gd name="connsiteY41" fmla="*/ 2104572 h 2119086"/>
              <a:gd name="connsiteX42" fmla="*/ 2394857 w 2743200"/>
              <a:gd name="connsiteY42" fmla="*/ 2061029 h 2119086"/>
              <a:gd name="connsiteX43" fmla="*/ 2438400 w 2743200"/>
              <a:gd name="connsiteY43" fmla="*/ 2046514 h 2119086"/>
              <a:gd name="connsiteX44" fmla="*/ 2496457 w 2743200"/>
              <a:gd name="connsiteY44" fmla="*/ 2002972 h 2119086"/>
              <a:gd name="connsiteX45" fmla="*/ 2540000 w 2743200"/>
              <a:gd name="connsiteY45" fmla="*/ 1988457 h 2119086"/>
              <a:gd name="connsiteX46" fmla="*/ 2583543 w 2743200"/>
              <a:gd name="connsiteY46" fmla="*/ 1944914 h 2119086"/>
              <a:gd name="connsiteX47" fmla="*/ 2612571 w 2743200"/>
              <a:gd name="connsiteY47" fmla="*/ 1901372 h 2119086"/>
              <a:gd name="connsiteX48" fmla="*/ 2656114 w 2743200"/>
              <a:gd name="connsiteY48" fmla="*/ 1886857 h 2119086"/>
              <a:gd name="connsiteX49" fmla="*/ 2685143 w 2743200"/>
              <a:gd name="connsiteY49" fmla="*/ 1843314 h 2119086"/>
              <a:gd name="connsiteX50" fmla="*/ 2728685 w 2743200"/>
              <a:gd name="connsiteY50" fmla="*/ 1756229 h 2119086"/>
              <a:gd name="connsiteX51" fmla="*/ 2743200 w 2743200"/>
              <a:gd name="connsiteY51" fmla="*/ 1756229 h 2119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2743200" h="2119086">
                <a:moveTo>
                  <a:pt x="0" y="420914"/>
                </a:moveTo>
                <a:cubicBezTo>
                  <a:pt x="29028" y="406400"/>
                  <a:pt x="58715" y="393133"/>
                  <a:pt x="87085" y="377372"/>
                </a:cubicBezTo>
                <a:cubicBezTo>
                  <a:pt x="102334" y="368900"/>
                  <a:pt x="115482" y="356998"/>
                  <a:pt x="130628" y="348343"/>
                </a:cubicBezTo>
                <a:cubicBezTo>
                  <a:pt x="149414" y="337608"/>
                  <a:pt x="169899" y="330049"/>
                  <a:pt x="188685" y="319314"/>
                </a:cubicBezTo>
                <a:cubicBezTo>
                  <a:pt x="267463" y="274298"/>
                  <a:pt x="195941" y="302382"/>
                  <a:pt x="275771" y="275772"/>
                </a:cubicBezTo>
                <a:cubicBezTo>
                  <a:pt x="285447" y="261258"/>
                  <a:pt x="291672" y="243716"/>
                  <a:pt x="304800" y="232229"/>
                </a:cubicBezTo>
                <a:cubicBezTo>
                  <a:pt x="331056" y="209255"/>
                  <a:pt x="362857" y="193524"/>
                  <a:pt x="391885" y="174172"/>
                </a:cubicBezTo>
                <a:lnTo>
                  <a:pt x="435428" y="145143"/>
                </a:lnTo>
                <a:lnTo>
                  <a:pt x="522514" y="87086"/>
                </a:lnTo>
                <a:cubicBezTo>
                  <a:pt x="537028" y="77410"/>
                  <a:pt x="549508" y="63573"/>
                  <a:pt x="566057" y="58057"/>
                </a:cubicBezTo>
                <a:cubicBezTo>
                  <a:pt x="580571" y="53219"/>
                  <a:pt x="595275" y="48915"/>
                  <a:pt x="609600" y="43543"/>
                </a:cubicBezTo>
                <a:cubicBezTo>
                  <a:pt x="633995" y="34395"/>
                  <a:pt x="657454" y="22753"/>
                  <a:pt x="682171" y="14514"/>
                </a:cubicBezTo>
                <a:cubicBezTo>
                  <a:pt x="701095" y="8206"/>
                  <a:pt x="720876" y="4838"/>
                  <a:pt x="740228" y="0"/>
                </a:cubicBezTo>
                <a:cubicBezTo>
                  <a:pt x="788609" y="4838"/>
                  <a:pt x="837314" y="7121"/>
                  <a:pt x="885371" y="14514"/>
                </a:cubicBezTo>
                <a:cubicBezTo>
                  <a:pt x="900493" y="16840"/>
                  <a:pt x="916184" y="20542"/>
                  <a:pt x="928914" y="29029"/>
                </a:cubicBezTo>
                <a:cubicBezTo>
                  <a:pt x="945993" y="40415"/>
                  <a:pt x="957943" y="58058"/>
                  <a:pt x="972457" y="72572"/>
                </a:cubicBezTo>
                <a:cubicBezTo>
                  <a:pt x="975040" y="85487"/>
                  <a:pt x="993799" y="185266"/>
                  <a:pt x="1001485" y="203200"/>
                </a:cubicBezTo>
                <a:cubicBezTo>
                  <a:pt x="1008357" y="219234"/>
                  <a:pt x="1021859" y="231597"/>
                  <a:pt x="1030514" y="246743"/>
                </a:cubicBezTo>
                <a:cubicBezTo>
                  <a:pt x="1041249" y="265529"/>
                  <a:pt x="1049867" y="285448"/>
                  <a:pt x="1059543" y="304800"/>
                </a:cubicBezTo>
                <a:cubicBezTo>
                  <a:pt x="1083929" y="426736"/>
                  <a:pt x="1067482" y="335318"/>
                  <a:pt x="1088571" y="493486"/>
                </a:cubicBezTo>
                <a:cubicBezTo>
                  <a:pt x="1093092" y="527396"/>
                  <a:pt x="1097883" y="561273"/>
                  <a:pt x="1103085" y="595086"/>
                </a:cubicBezTo>
                <a:cubicBezTo>
                  <a:pt x="1107560" y="624173"/>
                  <a:pt x="1113950" y="652970"/>
                  <a:pt x="1117600" y="682172"/>
                </a:cubicBezTo>
                <a:cubicBezTo>
                  <a:pt x="1123631" y="730418"/>
                  <a:pt x="1125238" y="779181"/>
                  <a:pt x="1132114" y="827314"/>
                </a:cubicBezTo>
                <a:cubicBezTo>
                  <a:pt x="1134935" y="847062"/>
                  <a:pt x="1142301" y="865899"/>
                  <a:pt x="1146628" y="885372"/>
                </a:cubicBezTo>
                <a:cubicBezTo>
                  <a:pt x="1151980" y="909454"/>
                  <a:pt x="1156305" y="933753"/>
                  <a:pt x="1161143" y="957943"/>
                </a:cubicBezTo>
                <a:cubicBezTo>
                  <a:pt x="1166900" y="1015516"/>
                  <a:pt x="1177337" y="1140517"/>
                  <a:pt x="1190171" y="1204686"/>
                </a:cubicBezTo>
                <a:cubicBezTo>
                  <a:pt x="1224665" y="1377157"/>
                  <a:pt x="1205911" y="1267031"/>
                  <a:pt x="1233714" y="1364343"/>
                </a:cubicBezTo>
                <a:cubicBezTo>
                  <a:pt x="1239194" y="1383523"/>
                  <a:pt x="1242748" y="1403220"/>
                  <a:pt x="1248228" y="1422400"/>
                </a:cubicBezTo>
                <a:cubicBezTo>
                  <a:pt x="1252431" y="1437111"/>
                  <a:pt x="1258540" y="1451232"/>
                  <a:pt x="1262743" y="1465943"/>
                </a:cubicBezTo>
                <a:cubicBezTo>
                  <a:pt x="1268223" y="1485123"/>
                  <a:pt x="1271525" y="1504893"/>
                  <a:pt x="1277257" y="1524000"/>
                </a:cubicBezTo>
                <a:cubicBezTo>
                  <a:pt x="1286049" y="1553308"/>
                  <a:pt x="1298863" y="1581401"/>
                  <a:pt x="1306285" y="1611086"/>
                </a:cubicBezTo>
                <a:cubicBezTo>
                  <a:pt x="1336493" y="1731914"/>
                  <a:pt x="1299711" y="1612453"/>
                  <a:pt x="1349828" y="1712686"/>
                </a:cubicBezTo>
                <a:cubicBezTo>
                  <a:pt x="1356670" y="1726370"/>
                  <a:pt x="1356913" y="1742855"/>
                  <a:pt x="1364343" y="1756229"/>
                </a:cubicBezTo>
                <a:cubicBezTo>
                  <a:pt x="1414147" y="1845876"/>
                  <a:pt x="1402336" y="1829938"/>
                  <a:pt x="1465943" y="1872343"/>
                </a:cubicBezTo>
                <a:cubicBezTo>
                  <a:pt x="1475619" y="1886857"/>
                  <a:pt x="1482636" y="1903551"/>
                  <a:pt x="1494971" y="1915886"/>
                </a:cubicBezTo>
                <a:cubicBezTo>
                  <a:pt x="1529834" y="1950749"/>
                  <a:pt x="1540743" y="1941723"/>
                  <a:pt x="1582057" y="1959429"/>
                </a:cubicBezTo>
                <a:cubicBezTo>
                  <a:pt x="1601944" y="1967952"/>
                  <a:pt x="1621561" y="1977325"/>
                  <a:pt x="1640114" y="1988457"/>
                </a:cubicBezTo>
                <a:cubicBezTo>
                  <a:pt x="1670030" y="2006407"/>
                  <a:pt x="1694102" y="2035481"/>
                  <a:pt x="1727200" y="2046514"/>
                </a:cubicBezTo>
                <a:lnTo>
                  <a:pt x="1857828" y="2090057"/>
                </a:lnTo>
                <a:cubicBezTo>
                  <a:pt x="1872342" y="2094895"/>
                  <a:pt x="1886369" y="2101572"/>
                  <a:pt x="1901371" y="2104572"/>
                </a:cubicBezTo>
                <a:lnTo>
                  <a:pt x="1973943" y="2119086"/>
                </a:lnTo>
                <a:cubicBezTo>
                  <a:pt x="2085219" y="2114248"/>
                  <a:pt x="2196718" y="2113115"/>
                  <a:pt x="2307771" y="2104572"/>
                </a:cubicBezTo>
                <a:cubicBezTo>
                  <a:pt x="2350883" y="2101256"/>
                  <a:pt x="2357944" y="2079486"/>
                  <a:pt x="2394857" y="2061029"/>
                </a:cubicBezTo>
                <a:cubicBezTo>
                  <a:pt x="2408541" y="2054187"/>
                  <a:pt x="2423886" y="2051352"/>
                  <a:pt x="2438400" y="2046514"/>
                </a:cubicBezTo>
                <a:cubicBezTo>
                  <a:pt x="2457752" y="2032000"/>
                  <a:pt x="2475454" y="2014974"/>
                  <a:pt x="2496457" y="2002972"/>
                </a:cubicBezTo>
                <a:cubicBezTo>
                  <a:pt x="2509741" y="1995381"/>
                  <a:pt x="2527270" y="1996944"/>
                  <a:pt x="2540000" y="1988457"/>
                </a:cubicBezTo>
                <a:cubicBezTo>
                  <a:pt x="2557079" y="1977071"/>
                  <a:pt x="2570402" y="1960683"/>
                  <a:pt x="2583543" y="1944914"/>
                </a:cubicBezTo>
                <a:cubicBezTo>
                  <a:pt x="2594710" y="1931513"/>
                  <a:pt x="2598950" y="1912269"/>
                  <a:pt x="2612571" y="1901372"/>
                </a:cubicBezTo>
                <a:cubicBezTo>
                  <a:pt x="2624518" y="1891814"/>
                  <a:pt x="2641600" y="1891695"/>
                  <a:pt x="2656114" y="1886857"/>
                </a:cubicBezTo>
                <a:cubicBezTo>
                  <a:pt x="2665790" y="1872343"/>
                  <a:pt x="2677342" y="1858916"/>
                  <a:pt x="2685143" y="1843314"/>
                </a:cubicBezTo>
                <a:cubicBezTo>
                  <a:pt x="2708752" y="1796096"/>
                  <a:pt x="2687090" y="1797824"/>
                  <a:pt x="2728685" y="1756229"/>
                </a:cubicBezTo>
                <a:cubicBezTo>
                  <a:pt x="2732106" y="1752808"/>
                  <a:pt x="2738362" y="1756229"/>
                  <a:pt x="2743200" y="1756229"/>
                </a:cubicBezTo>
              </a:path>
            </a:pathLst>
          </a:custGeom>
          <a:noFill/>
          <a:ln w="38100" cap="sq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717" y="3211772"/>
            <a:ext cx="409524" cy="514286"/>
          </a:xfrm>
          <a:prstGeom prst="rect">
            <a:avLst/>
          </a:prstGeom>
        </p:spPr>
      </p:pic>
      <p:sp>
        <p:nvSpPr>
          <p:cNvPr id="23" name="椭圆 22"/>
          <p:cNvSpPr/>
          <p:nvPr/>
        </p:nvSpPr>
        <p:spPr bwMode="auto">
          <a:xfrm>
            <a:off x="6161319" y="2590799"/>
            <a:ext cx="72571" cy="130629"/>
          </a:xfrm>
          <a:prstGeom prst="ellipse">
            <a:avLst/>
          </a:prstGeom>
          <a:solidFill>
            <a:schemeClr val="tx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5762169" y="1683659"/>
            <a:ext cx="72571" cy="130629"/>
          </a:xfrm>
          <a:prstGeom prst="ellipse">
            <a:avLst/>
          </a:prstGeom>
          <a:solidFill>
            <a:schemeClr val="tx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6" name="直接连接符 25"/>
          <p:cNvCxnSpPr/>
          <p:nvPr/>
        </p:nvCxnSpPr>
        <p:spPr bwMode="auto">
          <a:xfrm>
            <a:off x="5631543" y="1393371"/>
            <a:ext cx="1337571" cy="2888343"/>
          </a:xfrm>
          <a:prstGeom prst="line">
            <a:avLst/>
          </a:prstGeom>
          <a:solidFill>
            <a:srgbClr val="0000FF"/>
          </a:solidFill>
          <a:ln w="381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7444" y="1293183"/>
            <a:ext cx="552381" cy="390476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5304" y="2461543"/>
            <a:ext cx="323810" cy="342857"/>
          </a:xfrm>
          <a:prstGeom prst="rect">
            <a:avLst/>
          </a:prstGeom>
        </p:spPr>
      </p:pic>
      <p:cxnSp>
        <p:nvCxnSpPr>
          <p:cNvPr id="32" name="直接连接符 31"/>
          <p:cNvCxnSpPr/>
          <p:nvPr/>
        </p:nvCxnSpPr>
        <p:spPr bwMode="auto">
          <a:xfrm>
            <a:off x="4804229" y="1509486"/>
            <a:ext cx="3465012" cy="713611"/>
          </a:xfrm>
          <a:prstGeom prst="line">
            <a:avLst/>
          </a:prstGeom>
          <a:solidFill>
            <a:srgbClr val="0000FF"/>
          </a:solidFill>
          <a:ln w="38100" cap="sq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3481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 animBg="1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342" y="1043676"/>
            <a:ext cx="3828571" cy="36952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70" y="446038"/>
            <a:ext cx="5914286" cy="6761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391" y="1307000"/>
            <a:ext cx="4076190" cy="6380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009" y="2583622"/>
            <a:ext cx="1438095" cy="14666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9104" y="2637763"/>
            <a:ext cx="1847619" cy="139047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6723" y="2615713"/>
            <a:ext cx="1841152" cy="139610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391" y="1945095"/>
            <a:ext cx="5956308" cy="2066723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1199" y="1167332"/>
            <a:ext cx="2285714" cy="1980952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01112" y="446038"/>
            <a:ext cx="2228571" cy="2771429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7775" y="4186974"/>
            <a:ext cx="9019048" cy="504762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5391" y="4872891"/>
            <a:ext cx="4438095" cy="52381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90056" y="5765521"/>
            <a:ext cx="8766808" cy="627942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64541" y="5397772"/>
            <a:ext cx="9066667" cy="1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45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007_数理逻辑__命题逻辑_1">
  <a:themeElements>
    <a:clrScheme name="2007_数理逻辑__命题逻辑_1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2007_数理逻辑__命题逻辑_1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FF"/>
        </a:solidFill>
        <a:ln w="12700" cap="sq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FF"/>
        </a:solidFill>
        <a:ln w="12700" cap="sq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007_数理逻辑__命题逻辑_1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7_数理逻辑__命题逻辑_1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7_数理逻辑__命题逻辑_1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7_数理逻辑__命题逻辑_1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7_数理逻辑__命题逻辑_1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7_数理逻辑__命题逻辑_1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7_数理逻辑__命题逻辑_1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7_数理逻辑__命题逻辑_1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7_数理逻辑__命题逻辑_1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7_数理逻辑__命题逻辑_1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7_数理逻辑__命题逻辑_1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7_数理逻辑__命题逻辑_1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99"/>
      </a:dk2>
      <a:lt2>
        <a:srgbClr val="FFFF00"/>
      </a:lt2>
      <a:accent1>
        <a:srgbClr val="FF9900"/>
      </a:accent1>
      <a:accent2>
        <a:srgbClr val="00FFFF"/>
      </a:accent2>
      <a:accent3>
        <a:srgbClr val="AAAACA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1288</TotalTime>
  <Words>169</Words>
  <Application>Microsoft Office PowerPoint</Application>
  <PresentationFormat>宽屏</PresentationFormat>
  <Paragraphs>37</Paragraphs>
  <Slides>66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66</vt:i4>
      </vt:variant>
    </vt:vector>
  </HeadingPairs>
  <TitlesOfParts>
    <vt:vector size="77" baseType="lpstr">
      <vt:lpstr>楷体_GB2312</vt:lpstr>
      <vt:lpstr>宋体</vt:lpstr>
      <vt:lpstr>Arial</vt:lpstr>
      <vt:lpstr>Arial Black</vt:lpstr>
      <vt:lpstr>Calibri</vt:lpstr>
      <vt:lpstr>Times New Roman</vt:lpstr>
      <vt:lpstr>Wingdings</vt:lpstr>
      <vt:lpstr>2007_数理逻辑__命题逻辑_1</vt:lpstr>
      <vt:lpstr>默认设计模板</vt:lpstr>
      <vt:lpstr>公式</vt:lpstr>
      <vt:lpstr>Microsoft 公式 3.0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思考与练习</vt:lpstr>
      <vt:lpstr>2. 设 f ( u ) 可微,</vt:lpstr>
      <vt:lpstr>备用题 1.  证明曲面</vt:lpstr>
      <vt:lpstr>2. 求曲线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jt cen</dc:creator>
  <cp:lastModifiedBy>jt cen</cp:lastModifiedBy>
  <cp:revision>78</cp:revision>
  <dcterms:created xsi:type="dcterms:W3CDTF">2018-09-18T21:51:54Z</dcterms:created>
  <dcterms:modified xsi:type="dcterms:W3CDTF">2019-01-04T15:11:42Z</dcterms:modified>
</cp:coreProperties>
</file>